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29adc5815d4f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2dc328fcbf457a"/>
  </p:sldMasterIdLst>
  <p:sldIdLst>
    <p:sldId xmlns:r="http://schemas.openxmlformats.org/officeDocument/2006/relationships" id="256" r:id="R5dd0ad47f57043d4"/>
    <p:sldId xmlns:r="http://schemas.openxmlformats.org/officeDocument/2006/relationships" id="257" r:id="R47e9d77261a24896"/>
    <p:sldId xmlns:r="http://schemas.openxmlformats.org/officeDocument/2006/relationships" id="258" r:id="R9d9ad6bbb5f64d9f"/>
    <p:sldId xmlns:r="http://schemas.openxmlformats.org/officeDocument/2006/relationships" id="259" r:id="R15001b74b7df467d"/>
    <p:sldId xmlns:r="http://schemas.openxmlformats.org/officeDocument/2006/relationships" id="260" r:id="R2ed6c642976b4814"/>
    <p:sldId xmlns:r="http://schemas.openxmlformats.org/officeDocument/2006/relationships" id="261" r:id="Rf604713e404140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2dc328fcbf457a" /><Relationship Type="http://schemas.openxmlformats.org/officeDocument/2006/relationships/slide" Target="/ppt/slides/slide1.xml" Id="R5dd0ad47f57043d4" /><Relationship Type="http://schemas.openxmlformats.org/officeDocument/2006/relationships/slide" Target="/ppt/slides/slide2.xml" Id="R47e9d77261a24896" /><Relationship Type="http://schemas.openxmlformats.org/officeDocument/2006/relationships/slide" Target="/ppt/slides/slide3.xml" Id="R9d9ad6bbb5f64d9f" /><Relationship Type="http://schemas.openxmlformats.org/officeDocument/2006/relationships/slide" Target="/ppt/slides/slide4.xml" Id="R15001b74b7df467d" /><Relationship Type="http://schemas.openxmlformats.org/officeDocument/2006/relationships/slide" Target="/ppt/slides/slide5.xml" Id="R2ed6c642976b4814" /><Relationship Type="http://schemas.openxmlformats.org/officeDocument/2006/relationships/slide" Target="/ppt/slides/slide6.xml" Id="Rf604713e404140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279b94d34f4c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8e4bfdfa3a4a20" /><Relationship Type="http://schemas.openxmlformats.org/officeDocument/2006/relationships/theme" Target="/ppt/slideMasters/theme/theme1.xml" Id="R9835113d2d67406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8e4bfdfa3a4a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a3d7dab4da43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139d0374ce4d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25e17c27749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3b5c994414c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e47a3d35948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1c9702b67c46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WGP 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WGP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WGP SERVICE AS ble etablert [år] og holder til i Svolvær.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WGP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WGP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WGP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EMILIE WAHL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PROFF MALING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STÅLE TARALD GRØNVIK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WGP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8300 Svolvær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936 613 330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WGP SERVICE AS</a:t>
            </a:r>
          </a:p>
        </p:txBody>
      </p:sp>
    </p:spTree>
  </p:cSld>
  <p:clrMapOvr>
    <a:masterClrMapping xmlns:a="http://schemas.openxmlformats.org/drawingml/2006/main"/>
  </p:clrMapOvr>
</p:sld>
</file>