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2f850432f6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9ae2c15d9a4b1d"/>
  </p:sldMasterIdLst>
  <p:sldIdLst>
    <p:sldId xmlns:r="http://schemas.openxmlformats.org/officeDocument/2006/relationships" id="256" r:id="R90c7cc16f0264c86"/>
    <p:sldId xmlns:r="http://schemas.openxmlformats.org/officeDocument/2006/relationships" id="257" r:id="R84d74f54d52e4e08"/>
    <p:sldId xmlns:r="http://schemas.openxmlformats.org/officeDocument/2006/relationships" id="258" r:id="R453d97902a4442a5"/>
    <p:sldId xmlns:r="http://schemas.openxmlformats.org/officeDocument/2006/relationships" id="259" r:id="R75084e1b72914497"/>
    <p:sldId xmlns:r="http://schemas.openxmlformats.org/officeDocument/2006/relationships" id="260" r:id="Rf89f268c87ee4cca"/>
    <p:sldId xmlns:r="http://schemas.openxmlformats.org/officeDocument/2006/relationships" id="261" r:id="Rebc3d21121b248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9ae2c15d9a4b1d" /><Relationship Type="http://schemas.openxmlformats.org/officeDocument/2006/relationships/slide" Target="/ppt/slides/slide1.xml" Id="R90c7cc16f0264c86" /><Relationship Type="http://schemas.openxmlformats.org/officeDocument/2006/relationships/slide" Target="/ppt/slides/slide2.xml" Id="R84d74f54d52e4e08" /><Relationship Type="http://schemas.openxmlformats.org/officeDocument/2006/relationships/slide" Target="/ppt/slides/slide3.xml" Id="R453d97902a4442a5" /><Relationship Type="http://schemas.openxmlformats.org/officeDocument/2006/relationships/slide" Target="/ppt/slides/slide4.xml" Id="R75084e1b72914497" /><Relationship Type="http://schemas.openxmlformats.org/officeDocument/2006/relationships/slide" Target="/ppt/slides/slide5.xml" Id="Rf89f268c87ee4cca" /><Relationship Type="http://schemas.openxmlformats.org/officeDocument/2006/relationships/slide" Target="/ppt/slides/slide6.xml" Id="Rebc3d21121b248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d6fbd040548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a34f5dfd54e3d" /><Relationship Type="http://schemas.openxmlformats.org/officeDocument/2006/relationships/theme" Target="/ppt/slideMasters/theme/theme1.xml" Id="R2490bbf5b69a4b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a34f5dfd5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b335e7226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a89534297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04b05fd624b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0d01f6ccb41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30f473b8544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7abb9fe65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AAA TKS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 TKS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AAA TKS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 TKS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 TKS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 TKS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VIGRE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 TKS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Olav Vigre, Lyngneskroken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936 618 375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 TKS AS</a:t>
            </a:r>
          </a:p>
        </p:txBody>
      </p:sp>
    </p:spTree>
  </p:cSld>
  <p:clrMapOvr>
    <a:masterClrMapping xmlns:a="http://schemas.openxmlformats.org/drawingml/2006/main"/>
  </p:clrMapOvr>
</p:sld>
</file>