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74a871c3164e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96e6682bda4cd9"/>
  </p:sldMasterIdLst>
  <p:sldIdLst>
    <p:sldId xmlns:r="http://schemas.openxmlformats.org/officeDocument/2006/relationships" id="256" r:id="Rce3240d7b1ab4a5f"/>
    <p:sldId xmlns:r="http://schemas.openxmlformats.org/officeDocument/2006/relationships" id="257" r:id="R3f49f8339470461a"/>
    <p:sldId xmlns:r="http://schemas.openxmlformats.org/officeDocument/2006/relationships" id="258" r:id="Re7798f435541440b"/>
    <p:sldId xmlns:r="http://schemas.openxmlformats.org/officeDocument/2006/relationships" id="259" r:id="Rbabd33b401374b15"/>
    <p:sldId xmlns:r="http://schemas.openxmlformats.org/officeDocument/2006/relationships" id="260" r:id="R60d75b4efa2a4e8b"/>
    <p:sldId xmlns:r="http://schemas.openxmlformats.org/officeDocument/2006/relationships" id="261" r:id="R4a168dda784343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96e6682bda4cd9" /><Relationship Type="http://schemas.openxmlformats.org/officeDocument/2006/relationships/slide" Target="/ppt/slides/slide1.xml" Id="Rce3240d7b1ab4a5f" /><Relationship Type="http://schemas.openxmlformats.org/officeDocument/2006/relationships/slide" Target="/ppt/slides/slide2.xml" Id="R3f49f8339470461a" /><Relationship Type="http://schemas.openxmlformats.org/officeDocument/2006/relationships/slide" Target="/ppt/slides/slide3.xml" Id="Re7798f435541440b" /><Relationship Type="http://schemas.openxmlformats.org/officeDocument/2006/relationships/slide" Target="/ppt/slides/slide4.xml" Id="Rbabd33b401374b15" /><Relationship Type="http://schemas.openxmlformats.org/officeDocument/2006/relationships/slide" Target="/ppt/slides/slide5.xml" Id="R60d75b4efa2a4e8b" /><Relationship Type="http://schemas.openxmlformats.org/officeDocument/2006/relationships/slide" Target="/ppt/slides/slide6.xml" Id="R4a168dda784343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bbce81f65841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93e211c4d4b61" /><Relationship Type="http://schemas.openxmlformats.org/officeDocument/2006/relationships/theme" Target="/ppt/slideMasters/theme/theme1.xml" Id="R42b6996e80dc49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693e211c4d4b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b8af77fe24b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274d21dbc043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cb791e0d643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b9099207ad42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720d01e5c43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4ef18f86234b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LS 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LS SERVICE AS ble etablert [år] og holder til i Eikelandsosen.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RENE VIK SVÅSAND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TRULS-JOAR THORSSON LIE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Leitet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5640 Eikelandsosen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936 624 049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 SERVICE AS</a:t>
            </a:r>
          </a:p>
        </p:txBody>
      </p:sp>
    </p:spTree>
  </p:cSld>
  <p:clrMapOvr>
    <a:masterClrMapping xmlns:a="http://schemas.openxmlformats.org/drawingml/2006/main"/>
  </p:clrMapOvr>
</p:sld>
</file>