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9c4333453245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5c01e6ff6c4a07"/>
  </p:sldMasterIdLst>
  <p:sldIdLst>
    <p:sldId xmlns:r="http://schemas.openxmlformats.org/officeDocument/2006/relationships" id="256" r:id="R673c738cf27b4885"/>
    <p:sldId xmlns:r="http://schemas.openxmlformats.org/officeDocument/2006/relationships" id="257" r:id="R128a1f5e56084fac"/>
    <p:sldId xmlns:r="http://schemas.openxmlformats.org/officeDocument/2006/relationships" id="258" r:id="R92a2c47308344d7a"/>
    <p:sldId xmlns:r="http://schemas.openxmlformats.org/officeDocument/2006/relationships" id="259" r:id="R0ef0e566698a4fac"/>
    <p:sldId xmlns:r="http://schemas.openxmlformats.org/officeDocument/2006/relationships" id="260" r:id="R1797ed8a2f8f4fd0"/>
    <p:sldId xmlns:r="http://schemas.openxmlformats.org/officeDocument/2006/relationships" id="261" r:id="Rb72529f4645a4a32"/>
    <p:sldId xmlns:r="http://schemas.openxmlformats.org/officeDocument/2006/relationships" id="262" r:id="Rbc4a11ea02ac4f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5c01e6ff6c4a07" /><Relationship Type="http://schemas.openxmlformats.org/officeDocument/2006/relationships/slide" Target="/ppt/slides/slide1.xml" Id="R673c738cf27b4885" /><Relationship Type="http://schemas.openxmlformats.org/officeDocument/2006/relationships/slide" Target="/ppt/slides/slide2.xml" Id="R128a1f5e56084fac" /><Relationship Type="http://schemas.openxmlformats.org/officeDocument/2006/relationships/slide" Target="/ppt/slides/slide3.xml" Id="R92a2c47308344d7a" /><Relationship Type="http://schemas.openxmlformats.org/officeDocument/2006/relationships/slide" Target="/ppt/slides/slide4.xml" Id="R0ef0e566698a4fac" /><Relationship Type="http://schemas.openxmlformats.org/officeDocument/2006/relationships/slide" Target="/ppt/slides/slide5.xml" Id="R1797ed8a2f8f4fd0" /><Relationship Type="http://schemas.openxmlformats.org/officeDocument/2006/relationships/slide" Target="/ppt/slides/slide6.xml" Id="Rb72529f4645a4a32" /><Relationship Type="http://schemas.openxmlformats.org/officeDocument/2006/relationships/slide" Target="/ppt/slides/slide7.xml" Id="Rbc4a11ea02ac4f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a2941912d149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67b2c04114dd4" /><Relationship Type="http://schemas.openxmlformats.org/officeDocument/2006/relationships/theme" Target="/ppt/slideMasters/theme/theme1.xml" Id="Re93a11f8931d46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767b2c04114d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29bafe06144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bfb3c419248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22543d7db43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48fe40b034a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2d0c6139441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49c4795f94b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f1399cc874a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STEIGEN BOLIGBYGG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STEIGEN BOLIGBYGG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STEIGEN BOLIGBYGG AS ble etablert [år] og holder til i Tverlandet.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STEIGEN BOLIGBYGG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STEIGEN BOLIGBYGG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STEIGEN BOLIGBYGG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442 896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165 548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129 128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159 128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446 566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STEIGEN BOLIGBYGG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STEIGEN BOLIGUTLEIE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STEIGEN BOLIGBYGG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Godøynesveien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8050 Tverlandet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936 624 421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STEIGEN BOLIGBYGG AS</a:t>
            </a:r>
          </a:p>
        </p:txBody>
      </p:sp>
    </p:spTree>
  </p:cSld>
  <p:clrMapOvr>
    <a:masterClrMapping xmlns:a="http://schemas.openxmlformats.org/drawingml/2006/main"/>
  </p:clrMapOvr>
</p:sld>
</file>