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fbe24ef7d46407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5f076e10684274"/>
  </p:sldMasterIdLst>
  <p:sldIdLst>
    <p:sldId xmlns:r="http://schemas.openxmlformats.org/officeDocument/2006/relationships" id="256" r:id="Rf441b175260f4c95"/>
    <p:sldId xmlns:r="http://schemas.openxmlformats.org/officeDocument/2006/relationships" id="257" r:id="Rbceaae100cd44651"/>
    <p:sldId xmlns:r="http://schemas.openxmlformats.org/officeDocument/2006/relationships" id="258" r:id="R39e231bcf27c4598"/>
    <p:sldId xmlns:r="http://schemas.openxmlformats.org/officeDocument/2006/relationships" id="259" r:id="R76341d3559da40cb"/>
    <p:sldId xmlns:r="http://schemas.openxmlformats.org/officeDocument/2006/relationships" id="260" r:id="R466610c3342a4304"/>
    <p:sldId xmlns:r="http://schemas.openxmlformats.org/officeDocument/2006/relationships" id="261" r:id="Rc69b865f8b914b1c"/>
    <p:sldId xmlns:r="http://schemas.openxmlformats.org/officeDocument/2006/relationships" id="262" r:id="Rf159ea4c7bf447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5f076e10684274" /><Relationship Type="http://schemas.openxmlformats.org/officeDocument/2006/relationships/slide" Target="/ppt/slides/slide1.xml" Id="Rf441b175260f4c95" /><Relationship Type="http://schemas.openxmlformats.org/officeDocument/2006/relationships/slide" Target="/ppt/slides/slide2.xml" Id="Rbceaae100cd44651" /><Relationship Type="http://schemas.openxmlformats.org/officeDocument/2006/relationships/slide" Target="/ppt/slides/slide3.xml" Id="R39e231bcf27c4598" /><Relationship Type="http://schemas.openxmlformats.org/officeDocument/2006/relationships/slide" Target="/ppt/slides/slide4.xml" Id="R76341d3559da40cb" /><Relationship Type="http://schemas.openxmlformats.org/officeDocument/2006/relationships/slide" Target="/ppt/slides/slide5.xml" Id="R466610c3342a4304" /><Relationship Type="http://schemas.openxmlformats.org/officeDocument/2006/relationships/slide" Target="/ppt/slides/slide6.xml" Id="Rc69b865f8b914b1c" /><Relationship Type="http://schemas.openxmlformats.org/officeDocument/2006/relationships/slide" Target="/ppt/slides/slide7.xml" Id="Rf159ea4c7bf447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ab06e697c240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ff9b9cc5c242a1" /><Relationship Type="http://schemas.openxmlformats.org/officeDocument/2006/relationships/theme" Target="/ppt/slideMasters/theme/theme1.xml" Id="Rfff81eccbc634e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ff9b9cc5c242a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5a437b14cb45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00ad9e542147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fda88d426d43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2a31d69bdd40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3a6bf80c8449d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ce5cca73284ac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06fae230f443a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T. LARSENS BILSERVICE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LARSENS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T. LARSENS BILSERVICE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LARSENS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LARSENS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LARSENS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8 552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5 533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5 533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29 101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LARSENS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THOMAS-ANDRE LARSEN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LARSENS BILSERVICE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Enebakkveien 251A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1187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936 624 685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LARSENS BILSERVICE AS</a:t>
            </a:r>
          </a:p>
        </p:txBody>
      </p:sp>
    </p:spTree>
  </p:cSld>
  <p:clrMapOvr>
    <a:masterClrMapping xmlns:a="http://schemas.openxmlformats.org/drawingml/2006/main"/>
  </p:clrMapOvr>
</p:sld>
</file>