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0ebb8f79642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ce2e213e6046d3"/>
  </p:sldMasterIdLst>
  <p:sldIdLst>
    <p:sldId xmlns:r="http://schemas.openxmlformats.org/officeDocument/2006/relationships" id="256" r:id="R66ef962c39b94f07"/>
    <p:sldId xmlns:r="http://schemas.openxmlformats.org/officeDocument/2006/relationships" id="257" r:id="R57d13516f4f14d64"/>
    <p:sldId xmlns:r="http://schemas.openxmlformats.org/officeDocument/2006/relationships" id="258" r:id="Raa5d580c49484c43"/>
    <p:sldId xmlns:r="http://schemas.openxmlformats.org/officeDocument/2006/relationships" id="259" r:id="Rac846b105ff44d41"/>
    <p:sldId xmlns:r="http://schemas.openxmlformats.org/officeDocument/2006/relationships" id="260" r:id="R14a62cb3170a4448"/>
    <p:sldId xmlns:r="http://schemas.openxmlformats.org/officeDocument/2006/relationships" id="261" r:id="R8c04a90a696840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ce2e213e6046d3" /><Relationship Type="http://schemas.openxmlformats.org/officeDocument/2006/relationships/slide" Target="/ppt/slides/slide1.xml" Id="R66ef962c39b94f07" /><Relationship Type="http://schemas.openxmlformats.org/officeDocument/2006/relationships/slide" Target="/ppt/slides/slide2.xml" Id="R57d13516f4f14d64" /><Relationship Type="http://schemas.openxmlformats.org/officeDocument/2006/relationships/slide" Target="/ppt/slides/slide3.xml" Id="Raa5d580c49484c43" /><Relationship Type="http://schemas.openxmlformats.org/officeDocument/2006/relationships/slide" Target="/ppt/slides/slide4.xml" Id="Rac846b105ff44d41" /><Relationship Type="http://schemas.openxmlformats.org/officeDocument/2006/relationships/slide" Target="/ppt/slides/slide5.xml" Id="R14a62cb3170a4448" /><Relationship Type="http://schemas.openxmlformats.org/officeDocument/2006/relationships/slide" Target="/ppt/slides/slide6.xml" Id="R8c04a90a696840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7a7c336de4a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b021c0a9047fe" /><Relationship Type="http://schemas.openxmlformats.org/officeDocument/2006/relationships/theme" Target="/ppt/slideMasters/theme/theme1.xml" Id="R6be4777f95c04f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cb021c0a9047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4bb2df39c40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a953d15454c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a956c135345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9c20f946547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fd23b39da4a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59f0d91ab40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DÉJÀ BREW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DÉJÀ BREW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DÉJÀ BREW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DÉJÀ BREW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DÉJÀ BREW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DÉJÀ BREW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KRINGLA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ALBA MARIA MARTIN SANCHEZ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DÉJÀ BREW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Nilsens gate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936 625 835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DÉJÀ BREW AS</a:t>
            </a:r>
          </a:p>
        </p:txBody>
      </p:sp>
    </p:spTree>
  </p:cSld>
  <p:clrMapOvr>
    <a:masterClrMapping xmlns:a="http://schemas.openxmlformats.org/drawingml/2006/main"/>
  </p:clrMapOvr>
</p:sld>
</file>