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d428298c3e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a0809d753d47e5"/>
  </p:sldMasterIdLst>
  <p:sldIdLst>
    <p:sldId xmlns:r="http://schemas.openxmlformats.org/officeDocument/2006/relationships" id="256" r:id="Rbf240f7a07c34573"/>
    <p:sldId xmlns:r="http://schemas.openxmlformats.org/officeDocument/2006/relationships" id="257" r:id="Rd34619b8f3f0422e"/>
    <p:sldId xmlns:r="http://schemas.openxmlformats.org/officeDocument/2006/relationships" id="258" r:id="Ra9d5826be78645c6"/>
    <p:sldId xmlns:r="http://schemas.openxmlformats.org/officeDocument/2006/relationships" id="259" r:id="Rff6dc46aa5154ce4"/>
    <p:sldId xmlns:r="http://schemas.openxmlformats.org/officeDocument/2006/relationships" id="260" r:id="R0b01b125a2d84eac"/>
    <p:sldId xmlns:r="http://schemas.openxmlformats.org/officeDocument/2006/relationships" id="261" r:id="Reb5ee1d168954662"/>
    <p:sldId xmlns:r="http://schemas.openxmlformats.org/officeDocument/2006/relationships" id="262" r:id="Rcdf34791905242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0809d753d47e5" /><Relationship Type="http://schemas.openxmlformats.org/officeDocument/2006/relationships/slide" Target="/ppt/slides/slide1.xml" Id="Rbf240f7a07c34573" /><Relationship Type="http://schemas.openxmlformats.org/officeDocument/2006/relationships/slide" Target="/ppt/slides/slide2.xml" Id="Rd34619b8f3f0422e" /><Relationship Type="http://schemas.openxmlformats.org/officeDocument/2006/relationships/slide" Target="/ppt/slides/slide3.xml" Id="Ra9d5826be78645c6" /><Relationship Type="http://schemas.openxmlformats.org/officeDocument/2006/relationships/slide" Target="/ppt/slides/slide4.xml" Id="Rff6dc46aa5154ce4" /><Relationship Type="http://schemas.openxmlformats.org/officeDocument/2006/relationships/slide" Target="/ppt/slides/slide5.xml" Id="R0b01b125a2d84eac" /><Relationship Type="http://schemas.openxmlformats.org/officeDocument/2006/relationships/slide" Target="/ppt/slides/slide6.xml" Id="Reb5ee1d168954662" /><Relationship Type="http://schemas.openxmlformats.org/officeDocument/2006/relationships/slide" Target="/ppt/slides/slide7.xml" Id="Rcdf34791905242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7adb1a68ea41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1c61efd604413" /><Relationship Type="http://schemas.openxmlformats.org/officeDocument/2006/relationships/theme" Target="/ppt/slideMasters/theme/theme1.xml" Id="Rbc2e59618ddd42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1c61efd6044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f387d8ad34d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8406eeed74b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2b7da7e2e4a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6bc44a56f4c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bd79a81d544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2a8d670004e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19427bb834f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LUNDBERG TRANSPORT OG VASK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LUNDBERG TRANSPORT OG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LUNDBERG TRANSPORT OG VASK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LUNDBERG TRANSPORT OG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LUNDBERG TRANSPORT OG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LUNDBERG TRANSPORT OG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1 721 098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186 304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431 706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LUNDBERG TRANSPORT OG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LUNDBERG MAGRETH RONIA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LUNDBERG TRANSPORT OG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936 628 281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LUNDBERG TRANSPORT OG VASK AS</a:t>
            </a:r>
          </a:p>
        </p:txBody>
      </p:sp>
    </p:spTree>
  </p:cSld>
  <p:clrMapOvr>
    <a:masterClrMapping xmlns:a="http://schemas.openxmlformats.org/drawingml/2006/main"/>
  </p:clrMapOvr>
</p:sld>
</file>