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497d9f38f249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c877e4a4e84c71"/>
  </p:sldMasterIdLst>
  <p:sldIdLst>
    <p:sldId xmlns:r="http://schemas.openxmlformats.org/officeDocument/2006/relationships" id="256" r:id="R99f814b06e374275"/>
    <p:sldId xmlns:r="http://schemas.openxmlformats.org/officeDocument/2006/relationships" id="257" r:id="R67b56506f5c74a9b"/>
    <p:sldId xmlns:r="http://schemas.openxmlformats.org/officeDocument/2006/relationships" id="258" r:id="R4d26dd8eb4494344"/>
    <p:sldId xmlns:r="http://schemas.openxmlformats.org/officeDocument/2006/relationships" id="259" r:id="Re5d5009800f44d22"/>
    <p:sldId xmlns:r="http://schemas.openxmlformats.org/officeDocument/2006/relationships" id="260" r:id="R30aacad2b2854a5c"/>
    <p:sldId xmlns:r="http://schemas.openxmlformats.org/officeDocument/2006/relationships" id="261" r:id="Rbf8d28c66f0c4fb5"/>
    <p:sldId xmlns:r="http://schemas.openxmlformats.org/officeDocument/2006/relationships" id="262" r:id="R3bf5dc54f88949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c877e4a4e84c71" /><Relationship Type="http://schemas.openxmlformats.org/officeDocument/2006/relationships/slide" Target="/ppt/slides/slide1.xml" Id="R99f814b06e374275" /><Relationship Type="http://schemas.openxmlformats.org/officeDocument/2006/relationships/slide" Target="/ppt/slides/slide2.xml" Id="R67b56506f5c74a9b" /><Relationship Type="http://schemas.openxmlformats.org/officeDocument/2006/relationships/slide" Target="/ppt/slides/slide3.xml" Id="R4d26dd8eb4494344" /><Relationship Type="http://schemas.openxmlformats.org/officeDocument/2006/relationships/slide" Target="/ppt/slides/slide4.xml" Id="Re5d5009800f44d22" /><Relationship Type="http://schemas.openxmlformats.org/officeDocument/2006/relationships/slide" Target="/ppt/slides/slide5.xml" Id="R30aacad2b2854a5c" /><Relationship Type="http://schemas.openxmlformats.org/officeDocument/2006/relationships/slide" Target="/ppt/slides/slide6.xml" Id="Rbf8d28c66f0c4fb5" /><Relationship Type="http://schemas.openxmlformats.org/officeDocument/2006/relationships/slide" Target="/ppt/slides/slide7.xml" Id="R3bf5dc54f88949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7ccd643cf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3fd180a4a4c45" /><Relationship Type="http://schemas.openxmlformats.org/officeDocument/2006/relationships/theme" Target="/ppt/slideMasters/theme/theme1.xml" Id="R3f0d62d5a46a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3fd180a4a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683bef1ae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f25796768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ca617294748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3e262f6a44b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8c89a90d0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46fc3dba04e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1a8b98357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SPEED GROUP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SPEED GROUP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+4633444730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www.speedgroup.se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936 629 121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SPEED GROUP AS</a:t>
            </a:r>
          </a:p>
        </p:txBody>
      </p:sp>
    </p:spTree>
  </p:cSld>
  <p:clrMapOvr>
    <a:masterClrMapping xmlns:a="http://schemas.openxmlformats.org/drawingml/2006/main"/>
  </p:clrMapOvr>
</p:sld>
</file>