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53c658339941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967e2a1c2c40e1"/>
  </p:sldMasterIdLst>
  <p:sldIdLst>
    <p:sldId xmlns:r="http://schemas.openxmlformats.org/officeDocument/2006/relationships" id="256" r:id="R8a127f945dfb42b4"/>
    <p:sldId xmlns:r="http://schemas.openxmlformats.org/officeDocument/2006/relationships" id="257" r:id="R0fcb3c7ae2c049f6"/>
    <p:sldId xmlns:r="http://schemas.openxmlformats.org/officeDocument/2006/relationships" id="258" r:id="Rd7a3cbdc719a4023"/>
    <p:sldId xmlns:r="http://schemas.openxmlformats.org/officeDocument/2006/relationships" id="259" r:id="Raa9248a057bd464d"/>
    <p:sldId xmlns:r="http://schemas.openxmlformats.org/officeDocument/2006/relationships" id="260" r:id="Rd715a131ab114d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967e2a1c2c40e1" /><Relationship Type="http://schemas.openxmlformats.org/officeDocument/2006/relationships/slide" Target="/ppt/slides/slide1.xml" Id="R8a127f945dfb42b4" /><Relationship Type="http://schemas.openxmlformats.org/officeDocument/2006/relationships/slide" Target="/ppt/slides/slide2.xml" Id="R0fcb3c7ae2c049f6" /><Relationship Type="http://schemas.openxmlformats.org/officeDocument/2006/relationships/slide" Target="/ppt/slides/slide3.xml" Id="Rd7a3cbdc719a4023" /><Relationship Type="http://schemas.openxmlformats.org/officeDocument/2006/relationships/slide" Target="/ppt/slides/slide4.xml" Id="Raa9248a057bd464d" /><Relationship Type="http://schemas.openxmlformats.org/officeDocument/2006/relationships/slide" Target="/ppt/slides/slide5.xml" Id="Rd715a131ab114d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332d02acbf46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8b296564f48b6" /><Relationship Type="http://schemas.openxmlformats.org/officeDocument/2006/relationships/theme" Target="/ppt/slideMasters/theme/theme1.xml" Id="R05fd6d6a42eb4f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98b296564f48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3c7d65abc4d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8c458bf844f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5b7cdb6db44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1ad4a305045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afa55b71141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TATTOO BERNTZEN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TATTOO BERNTZEN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TATTOO BERNTZEN ble etablert [år] og holder til i Knarrlagsund.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TATTOO BERNTZEN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TATTOO BERNTZEN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TATTOO BERNTZEN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Fjellværsøyveien 226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7242 Knarrlagsund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936 634 796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TATTOO BERNTZEN</a:t>
            </a:r>
          </a:p>
        </p:txBody>
      </p:sp>
    </p:spTree>
  </p:cSld>
  <p:clrMapOvr>
    <a:masterClrMapping xmlns:a="http://schemas.openxmlformats.org/drawingml/2006/main"/>
  </p:clrMapOvr>
</p:sld>
</file>