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7fa2da42604c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6de1970c7444d0"/>
  </p:sldMasterIdLst>
  <p:sldIdLst>
    <p:sldId xmlns:r="http://schemas.openxmlformats.org/officeDocument/2006/relationships" id="256" r:id="R8c8e47166c5640b9"/>
    <p:sldId xmlns:r="http://schemas.openxmlformats.org/officeDocument/2006/relationships" id="257" r:id="R8d817637d6304eb1"/>
    <p:sldId xmlns:r="http://schemas.openxmlformats.org/officeDocument/2006/relationships" id="258" r:id="Red14df64aacd43b3"/>
    <p:sldId xmlns:r="http://schemas.openxmlformats.org/officeDocument/2006/relationships" id="259" r:id="R88cf26ae375f4cd5"/>
    <p:sldId xmlns:r="http://schemas.openxmlformats.org/officeDocument/2006/relationships" id="260" r:id="R8ef18701111543c0"/>
    <p:sldId xmlns:r="http://schemas.openxmlformats.org/officeDocument/2006/relationships" id="261" r:id="Rbdba58dbe15c42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6de1970c7444d0" /><Relationship Type="http://schemas.openxmlformats.org/officeDocument/2006/relationships/slide" Target="/ppt/slides/slide1.xml" Id="R8c8e47166c5640b9" /><Relationship Type="http://schemas.openxmlformats.org/officeDocument/2006/relationships/slide" Target="/ppt/slides/slide2.xml" Id="R8d817637d6304eb1" /><Relationship Type="http://schemas.openxmlformats.org/officeDocument/2006/relationships/slide" Target="/ppt/slides/slide3.xml" Id="Red14df64aacd43b3" /><Relationship Type="http://schemas.openxmlformats.org/officeDocument/2006/relationships/slide" Target="/ppt/slides/slide4.xml" Id="R88cf26ae375f4cd5" /><Relationship Type="http://schemas.openxmlformats.org/officeDocument/2006/relationships/slide" Target="/ppt/slides/slide5.xml" Id="R8ef18701111543c0" /><Relationship Type="http://schemas.openxmlformats.org/officeDocument/2006/relationships/slide" Target="/ppt/slides/slide6.xml" Id="Rbdba58dbe15c42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69e3dedb044d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c9f2a7b2a4547" /><Relationship Type="http://schemas.openxmlformats.org/officeDocument/2006/relationships/theme" Target="/ppt/slideMasters/theme/theme1.xml" Id="R3814dc24fda242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dc9f2a7b2a45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4785170704c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d7aa890994f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6b6f91fb542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2691a8ceb42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ea2ffb1ec42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ccbed433f48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RYFYLKE BETONGPUMPING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RYFYLKE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RYFYLKE BETONGPUMPING AS ble etablert [år] og holder til i Tau.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RYFYLKE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RYFYLKE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RYFYLKE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ØSTERHUS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RYFYLKE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Ospevegen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4120 Tau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936 637 019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RYFYLKE BETONGPUMPING AS</a:t>
            </a:r>
          </a:p>
        </p:txBody>
      </p:sp>
    </p:spTree>
  </p:cSld>
  <p:clrMapOvr>
    <a:masterClrMapping xmlns:a="http://schemas.openxmlformats.org/drawingml/2006/main"/>
  </p:clrMapOvr>
</p:sld>
</file>