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3749b2c91c47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28457db6a147c3"/>
  </p:sldMasterIdLst>
  <p:sldIdLst>
    <p:sldId xmlns:r="http://schemas.openxmlformats.org/officeDocument/2006/relationships" id="256" r:id="R1348f06eeed84174"/>
    <p:sldId xmlns:r="http://schemas.openxmlformats.org/officeDocument/2006/relationships" id="257" r:id="Rd25b1b0943c6486c"/>
    <p:sldId xmlns:r="http://schemas.openxmlformats.org/officeDocument/2006/relationships" id="258" r:id="R0d2d7a00acf0450a"/>
    <p:sldId xmlns:r="http://schemas.openxmlformats.org/officeDocument/2006/relationships" id="259" r:id="Rb38cdde23540478c"/>
    <p:sldId xmlns:r="http://schemas.openxmlformats.org/officeDocument/2006/relationships" id="260" r:id="Rcfb059f543da4d98"/>
    <p:sldId xmlns:r="http://schemas.openxmlformats.org/officeDocument/2006/relationships" id="261" r:id="R15008d1aed254cc3"/>
    <p:sldId xmlns:r="http://schemas.openxmlformats.org/officeDocument/2006/relationships" id="262" r:id="R96f2d55152ad43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28457db6a147c3" /><Relationship Type="http://schemas.openxmlformats.org/officeDocument/2006/relationships/slide" Target="/ppt/slides/slide1.xml" Id="R1348f06eeed84174" /><Relationship Type="http://schemas.openxmlformats.org/officeDocument/2006/relationships/slide" Target="/ppt/slides/slide2.xml" Id="Rd25b1b0943c6486c" /><Relationship Type="http://schemas.openxmlformats.org/officeDocument/2006/relationships/slide" Target="/ppt/slides/slide3.xml" Id="R0d2d7a00acf0450a" /><Relationship Type="http://schemas.openxmlformats.org/officeDocument/2006/relationships/slide" Target="/ppt/slides/slide4.xml" Id="Rb38cdde23540478c" /><Relationship Type="http://schemas.openxmlformats.org/officeDocument/2006/relationships/slide" Target="/ppt/slides/slide5.xml" Id="Rcfb059f543da4d98" /><Relationship Type="http://schemas.openxmlformats.org/officeDocument/2006/relationships/slide" Target="/ppt/slides/slide6.xml" Id="R15008d1aed254cc3" /><Relationship Type="http://schemas.openxmlformats.org/officeDocument/2006/relationships/slide" Target="/ppt/slides/slide7.xml" Id="R96f2d55152ad43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872b047e204a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1014917a644ee" /><Relationship Type="http://schemas.openxmlformats.org/officeDocument/2006/relationships/theme" Target="/ppt/slideMasters/theme/theme1.xml" Id="R46d63e12d44445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a1014917a644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0f3cbd3e549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73d9e5913547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dacfa13304d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e3d8bf466147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bc22871204a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2f9e7fdebd42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923dfcbf647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AANES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AANES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AANES CONSULTING AS ble etablert [år] og holder til i Fyllingsdalen.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AANES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AANES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AANES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19 549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AANES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AANES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AANES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Bjørgedalen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5141 Fyllingsdalen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936 637 191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AANES CONSULTING AS</a:t>
            </a:r>
          </a:p>
        </p:txBody>
      </p:sp>
    </p:spTree>
  </p:cSld>
  <p:clrMapOvr>
    <a:masterClrMapping xmlns:a="http://schemas.openxmlformats.org/drawingml/2006/main"/>
  </p:clrMapOvr>
</p:sld>
</file>