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852e8a18ad4f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b1d5bca32145b0"/>
  </p:sldMasterIdLst>
  <p:sldIdLst>
    <p:sldId xmlns:r="http://schemas.openxmlformats.org/officeDocument/2006/relationships" id="256" r:id="Ra1a609a2fc3b47d9"/>
    <p:sldId xmlns:r="http://schemas.openxmlformats.org/officeDocument/2006/relationships" id="257" r:id="R5747a33d2de04df2"/>
    <p:sldId xmlns:r="http://schemas.openxmlformats.org/officeDocument/2006/relationships" id="258" r:id="Rcf774a3335ea4362"/>
    <p:sldId xmlns:r="http://schemas.openxmlformats.org/officeDocument/2006/relationships" id="259" r:id="R1288b44b1ce949fd"/>
    <p:sldId xmlns:r="http://schemas.openxmlformats.org/officeDocument/2006/relationships" id="260" r:id="R5ea26f1f82694bde"/>
    <p:sldId xmlns:r="http://schemas.openxmlformats.org/officeDocument/2006/relationships" id="261" r:id="Rd9a7020a80b648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b1d5bca32145b0" /><Relationship Type="http://schemas.openxmlformats.org/officeDocument/2006/relationships/slide" Target="/ppt/slides/slide1.xml" Id="Ra1a609a2fc3b47d9" /><Relationship Type="http://schemas.openxmlformats.org/officeDocument/2006/relationships/slide" Target="/ppt/slides/slide2.xml" Id="R5747a33d2de04df2" /><Relationship Type="http://schemas.openxmlformats.org/officeDocument/2006/relationships/slide" Target="/ppt/slides/slide3.xml" Id="Rcf774a3335ea4362" /><Relationship Type="http://schemas.openxmlformats.org/officeDocument/2006/relationships/slide" Target="/ppt/slides/slide4.xml" Id="R1288b44b1ce949fd" /><Relationship Type="http://schemas.openxmlformats.org/officeDocument/2006/relationships/slide" Target="/ppt/slides/slide5.xml" Id="R5ea26f1f82694bde" /><Relationship Type="http://schemas.openxmlformats.org/officeDocument/2006/relationships/slide" Target="/ppt/slides/slide6.xml" Id="Rd9a7020a80b648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df339c2f7141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4049276a24b97" /><Relationship Type="http://schemas.openxmlformats.org/officeDocument/2006/relationships/theme" Target="/ppt/slideMasters/theme/theme1.xml" Id="Ra2ac7c294db84c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a4049276a24b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4d4cfe5be48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51cd1a6924d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9a3fb67c04f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e0079457f40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d9235a86549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3be0e10cb4b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SAFE HOUSE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HOUSE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SAFE HOUSE SERVICES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HOUSE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HOUSE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HOUSE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ERLING MOLTU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HOUSE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936 637 299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SAFE HOUSE SERVICES AS</a:t>
            </a:r>
          </a:p>
        </p:txBody>
      </p:sp>
    </p:spTree>
  </p:cSld>
  <p:clrMapOvr>
    <a:masterClrMapping xmlns:a="http://schemas.openxmlformats.org/drawingml/2006/main"/>
  </p:clrMapOvr>
</p:sld>
</file>