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889840e6a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61e07e0b348a0"/>
  </p:sldMasterIdLst>
  <p:sldIdLst>
    <p:sldId xmlns:r="http://schemas.openxmlformats.org/officeDocument/2006/relationships" id="256" r:id="Raaa0bd4b68134a1e"/>
    <p:sldId xmlns:r="http://schemas.openxmlformats.org/officeDocument/2006/relationships" id="257" r:id="Rd860ddcdc0dd4f49"/>
    <p:sldId xmlns:r="http://schemas.openxmlformats.org/officeDocument/2006/relationships" id="258" r:id="R85575f94bf604122"/>
    <p:sldId xmlns:r="http://schemas.openxmlformats.org/officeDocument/2006/relationships" id="259" r:id="R50c0d5ad564f4d34"/>
    <p:sldId xmlns:r="http://schemas.openxmlformats.org/officeDocument/2006/relationships" id="260" r:id="R7e9e196f8add49f8"/>
    <p:sldId xmlns:r="http://schemas.openxmlformats.org/officeDocument/2006/relationships" id="261" r:id="Rd9263905cd8d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61e07e0b348a0" /><Relationship Type="http://schemas.openxmlformats.org/officeDocument/2006/relationships/slide" Target="/ppt/slides/slide1.xml" Id="Raaa0bd4b68134a1e" /><Relationship Type="http://schemas.openxmlformats.org/officeDocument/2006/relationships/slide" Target="/ppt/slides/slide2.xml" Id="Rd860ddcdc0dd4f49" /><Relationship Type="http://schemas.openxmlformats.org/officeDocument/2006/relationships/slide" Target="/ppt/slides/slide3.xml" Id="R85575f94bf604122" /><Relationship Type="http://schemas.openxmlformats.org/officeDocument/2006/relationships/slide" Target="/ppt/slides/slide4.xml" Id="R50c0d5ad564f4d34" /><Relationship Type="http://schemas.openxmlformats.org/officeDocument/2006/relationships/slide" Target="/ppt/slides/slide5.xml" Id="R7e9e196f8add49f8" /><Relationship Type="http://schemas.openxmlformats.org/officeDocument/2006/relationships/slide" Target="/ppt/slides/slide6.xml" Id="Rd9263905cd8d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7618c4fb2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dc77cec014ffa" /><Relationship Type="http://schemas.openxmlformats.org/officeDocument/2006/relationships/theme" Target="/ppt/slideMasters/theme/theme1.xml" Id="R133a4a9ddf98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dc77cec014f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3933c57ab49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d0553eaa2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a573f4834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a9e5fce2b43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a3429ae5b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84fd92bad43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SENTINEL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SENTINEL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SENTINEL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SENTINEL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SENTINEL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SENTINEL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WEUM HELGESPLASS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SENTINEL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Skuiveien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936 637 698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SENTINEL HOLDING AS</a:t>
            </a:r>
          </a:p>
        </p:txBody>
      </p:sp>
    </p:spTree>
  </p:cSld>
  <p:clrMapOvr>
    <a:masterClrMapping xmlns:a="http://schemas.openxmlformats.org/drawingml/2006/main"/>
  </p:clrMapOvr>
</p:sld>
</file>