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9f558b596646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6c44f3cdd246cf"/>
  </p:sldMasterIdLst>
  <p:sldIdLst>
    <p:sldId xmlns:r="http://schemas.openxmlformats.org/officeDocument/2006/relationships" id="256" r:id="R0c5940dd08944b69"/>
    <p:sldId xmlns:r="http://schemas.openxmlformats.org/officeDocument/2006/relationships" id="257" r:id="R01efdde2318e401a"/>
    <p:sldId xmlns:r="http://schemas.openxmlformats.org/officeDocument/2006/relationships" id="258" r:id="R6fa424731f864c14"/>
    <p:sldId xmlns:r="http://schemas.openxmlformats.org/officeDocument/2006/relationships" id="259" r:id="R8cecbfd771864984"/>
    <p:sldId xmlns:r="http://schemas.openxmlformats.org/officeDocument/2006/relationships" id="260" r:id="R75e96f6131f049e9"/>
    <p:sldId xmlns:r="http://schemas.openxmlformats.org/officeDocument/2006/relationships" id="261" r:id="R2d546c5b852440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6c44f3cdd246cf" /><Relationship Type="http://schemas.openxmlformats.org/officeDocument/2006/relationships/slide" Target="/ppt/slides/slide1.xml" Id="R0c5940dd08944b69" /><Relationship Type="http://schemas.openxmlformats.org/officeDocument/2006/relationships/slide" Target="/ppt/slides/slide2.xml" Id="R01efdde2318e401a" /><Relationship Type="http://schemas.openxmlformats.org/officeDocument/2006/relationships/slide" Target="/ppt/slides/slide3.xml" Id="R6fa424731f864c14" /><Relationship Type="http://schemas.openxmlformats.org/officeDocument/2006/relationships/slide" Target="/ppt/slides/slide4.xml" Id="R8cecbfd771864984" /><Relationship Type="http://schemas.openxmlformats.org/officeDocument/2006/relationships/slide" Target="/ppt/slides/slide5.xml" Id="R75e96f6131f049e9" /><Relationship Type="http://schemas.openxmlformats.org/officeDocument/2006/relationships/slide" Target="/ppt/slides/slide6.xml" Id="R2d546c5b852440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6f4c64e1934f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f5e6616e2471d" /><Relationship Type="http://schemas.openxmlformats.org/officeDocument/2006/relationships/theme" Target="/ppt/slideMasters/theme/theme1.xml" Id="R8dc74def0fb14e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ef5e6616e247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acfecc7f44e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c029c3b2a47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c7f49729d46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ab3533ac84d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e52b1f17b4c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458874bdb4a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RYAN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RYAN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RYAN DESIGN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RYAN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RYAN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RYAN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NEIL DANIEL RYAN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RYAN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Skolegaten 50B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3080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www.ryandesign.no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936 638 570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RYAN DESIGN AS</a:t>
            </a:r>
          </a:p>
        </p:txBody>
      </p:sp>
    </p:spTree>
  </p:cSld>
  <p:clrMapOvr>
    <a:masterClrMapping xmlns:a="http://schemas.openxmlformats.org/drawingml/2006/main"/>
  </p:clrMapOvr>
</p:sld>
</file>