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e3fd6b0df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5f3fda7c04791"/>
  </p:sldMasterIdLst>
  <p:sldIdLst>
    <p:sldId xmlns:r="http://schemas.openxmlformats.org/officeDocument/2006/relationships" id="256" r:id="Red689e6874c34ea3"/>
    <p:sldId xmlns:r="http://schemas.openxmlformats.org/officeDocument/2006/relationships" id="257" r:id="R5288448f27974df8"/>
    <p:sldId xmlns:r="http://schemas.openxmlformats.org/officeDocument/2006/relationships" id="258" r:id="Rcac75222ad044f14"/>
    <p:sldId xmlns:r="http://schemas.openxmlformats.org/officeDocument/2006/relationships" id="259" r:id="R564b7d7f7f694b77"/>
    <p:sldId xmlns:r="http://schemas.openxmlformats.org/officeDocument/2006/relationships" id="260" r:id="R7172bd7412934984"/>
    <p:sldId xmlns:r="http://schemas.openxmlformats.org/officeDocument/2006/relationships" id="261" r:id="R09ac1b36e76d4821"/>
    <p:sldId xmlns:r="http://schemas.openxmlformats.org/officeDocument/2006/relationships" id="262" r:id="R7582e3ca2aac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5f3fda7c04791" /><Relationship Type="http://schemas.openxmlformats.org/officeDocument/2006/relationships/slide" Target="/ppt/slides/slide1.xml" Id="Red689e6874c34ea3" /><Relationship Type="http://schemas.openxmlformats.org/officeDocument/2006/relationships/slide" Target="/ppt/slides/slide2.xml" Id="R5288448f27974df8" /><Relationship Type="http://schemas.openxmlformats.org/officeDocument/2006/relationships/slide" Target="/ppt/slides/slide3.xml" Id="Rcac75222ad044f14" /><Relationship Type="http://schemas.openxmlformats.org/officeDocument/2006/relationships/slide" Target="/ppt/slides/slide4.xml" Id="R564b7d7f7f694b77" /><Relationship Type="http://schemas.openxmlformats.org/officeDocument/2006/relationships/slide" Target="/ppt/slides/slide5.xml" Id="R7172bd7412934984" /><Relationship Type="http://schemas.openxmlformats.org/officeDocument/2006/relationships/slide" Target="/ppt/slides/slide6.xml" Id="R09ac1b36e76d4821" /><Relationship Type="http://schemas.openxmlformats.org/officeDocument/2006/relationships/slide" Target="/ppt/slides/slide7.xml" Id="R7582e3ca2aac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eabc431754f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9e82b9da4428d" /><Relationship Type="http://schemas.openxmlformats.org/officeDocument/2006/relationships/theme" Target="/ppt/slideMasters/theme/theme1.xml" Id="R916ccca6e8a249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09e82b9da4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589b7b4ba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35283b781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ac8e1ec924a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ae5ecdb31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d7ca8e8344c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50162e14c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bc61e329c4e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 HOLDING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8 168 677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3 089 663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3 148 225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Hartmanns 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936 652 417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2 AS</a:t>
            </a:r>
          </a:p>
        </p:txBody>
      </p:sp>
    </p:spTree>
  </p:cSld>
  <p:clrMapOvr>
    <a:masterClrMapping xmlns:a="http://schemas.openxmlformats.org/drawingml/2006/main"/>
  </p:clrMapOvr>
</p:sld>
</file>