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24e1f220cd45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868b95702f4ecc"/>
  </p:sldMasterIdLst>
  <p:sldIdLst>
    <p:sldId xmlns:r="http://schemas.openxmlformats.org/officeDocument/2006/relationships" id="256" r:id="R30e17cfbf487493a"/>
    <p:sldId xmlns:r="http://schemas.openxmlformats.org/officeDocument/2006/relationships" id="257" r:id="R19259dd5ec144794"/>
    <p:sldId xmlns:r="http://schemas.openxmlformats.org/officeDocument/2006/relationships" id="258" r:id="R6751a3e02d874fb1"/>
    <p:sldId xmlns:r="http://schemas.openxmlformats.org/officeDocument/2006/relationships" id="259" r:id="R0ab02bbc6d684c25"/>
    <p:sldId xmlns:r="http://schemas.openxmlformats.org/officeDocument/2006/relationships" id="260" r:id="Rba35eb68e98b4ab1"/>
    <p:sldId xmlns:r="http://schemas.openxmlformats.org/officeDocument/2006/relationships" id="261" r:id="Rdeb9357df4c947c7"/>
    <p:sldId xmlns:r="http://schemas.openxmlformats.org/officeDocument/2006/relationships" id="262" r:id="R49338a3c7efd41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868b95702f4ecc" /><Relationship Type="http://schemas.openxmlformats.org/officeDocument/2006/relationships/slide" Target="/ppt/slides/slide1.xml" Id="R30e17cfbf487493a" /><Relationship Type="http://schemas.openxmlformats.org/officeDocument/2006/relationships/slide" Target="/ppt/slides/slide2.xml" Id="R19259dd5ec144794" /><Relationship Type="http://schemas.openxmlformats.org/officeDocument/2006/relationships/slide" Target="/ppt/slides/slide3.xml" Id="R6751a3e02d874fb1" /><Relationship Type="http://schemas.openxmlformats.org/officeDocument/2006/relationships/slide" Target="/ppt/slides/slide4.xml" Id="R0ab02bbc6d684c25" /><Relationship Type="http://schemas.openxmlformats.org/officeDocument/2006/relationships/slide" Target="/ppt/slides/slide5.xml" Id="Rba35eb68e98b4ab1" /><Relationship Type="http://schemas.openxmlformats.org/officeDocument/2006/relationships/slide" Target="/ppt/slides/slide6.xml" Id="Rdeb9357df4c947c7" /><Relationship Type="http://schemas.openxmlformats.org/officeDocument/2006/relationships/slide" Target="/ppt/slides/slide7.xml" Id="R49338a3c7efd41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cea8b86654b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f1d2180314007" /><Relationship Type="http://schemas.openxmlformats.org/officeDocument/2006/relationships/theme" Target="/ppt/slideMasters/theme/theme1.xml" Id="Rf44f57cdce3747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7f1d21803140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30868e4ac46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2ea8a071744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c471235e342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6f35854424e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ec014b8844e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019fe846f4a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4f08d338c48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JTB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335 327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335 327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TOMMY BØHMER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Tommy Bøhmer, Røykenveien 282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936 664 849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