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c5307288c740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a79c09dd1a4830"/>
  </p:sldMasterIdLst>
  <p:sldIdLst>
    <p:sldId xmlns:r="http://schemas.openxmlformats.org/officeDocument/2006/relationships" id="256" r:id="R3fba1c6d33944701"/>
    <p:sldId xmlns:r="http://schemas.openxmlformats.org/officeDocument/2006/relationships" id="257" r:id="Rad542499c45c46d9"/>
    <p:sldId xmlns:r="http://schemas.openxmlformats.org/officeDocument/2006/relationships" id="258" r:id="R7c692f0d08e1448b"/>
    <p:sldId xmlns:r="http://schemas.openxmlformats.org/officeDocument/2006/relationships" id="259" r:id="R26cbfd2d3d334f6e"/>
    <p:sldId xmlns:r="http://schemas.openxmlformats.org/officeDocument/2006/relationships" id="260" r:id="R1e6cf228ac4748b1"/>
    <p:sldId xmlns:r="http://schemas.openxmlformats.org/officeDocument/2006/relationships" id="261" r:id="R7d6d5864d75e46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a79c09dd1a4830" /><Relationship Type="http://schemas.openxmlformats.org/officeDocument/2006/relationships/slide" Target="/ppt/slides/slide1.xml" Id="R3fba1c6d33944701" /><Relationship Type="http://schemas.openxmlformats.org/officeDocument/2006/relationships/slide" Target="/ppt/slides/slide2.xml" Id="Rad542499c45c46d9" /><Relationship Type="http://schemas.openxmlformats.org/officeDocument/2006/relationships/slide" Target="/ppt/slides/slide3.xml" Id="R7c692f0d08e1448b" /><Relationship Type="http://schemas.openxmlformats.org/officeDocument/2006/relationships/slide" Target="/ppt/slides/slide4.xml" Id="R26cbfd2d3d334f6e" /><Relationship Type="http://schemas.openxmlformats.org/officeDocument/2006/relationships/slide" Target="/ppt/slides/slide5.xml" Id="R1e6cf228ac4748b1" /><Relationship Type="http://schemas.openxmlformats.org/officeDocument/2006/relationships/slide" Target="/ppt/slides/slide6.xml" Id="R7d6d5864d75e46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d308d52e5a44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8819c306e49df" /><Relationship Type="http://schemas.openxmlformats.org/officeDocument/2006/relationships/theme" Target="/ppt/slideMasters/theme/theme1.xml" Id="R0fef0f54c7194f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28819c306e49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05c679ce74c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fede8099f40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2fe01a85e45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a7aee269448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5a7e7cec848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7e92fdad447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RAULAND FJELLHOTELL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RAULAND FJELLHOTELL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RAULAND FJELLHOTELL DRIFT AS ble etablert [år] og holder til i Rauland.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RAULAND FJELLHOTELL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RAULAND FJELLHOTELL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RAULAND FJELLHOTELL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1 245 336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148 142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165 350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1 714 092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RAULAND FJELLHOTELL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Høgfjellsbakken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3864 Rauland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936 667 996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RAULAND FJELLHOTELL DRIFT AS</a:t>
            </a:r>
          </a:p>
        </p:txBody>
      </p:sp>
    </p:spTree>
  </p:cSld>
  <p:clrMapOvr>
    <a:masterClrMapping xmlns:a="http://schemas.openxmlformats.org/drawingml/2006/main"/>
  </p:clrMapOvr>
</p:sld>
</file>