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fe3edd4c8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31c2a4fa464911"/>
  </p:sldMasterIdLst>
  <p:sldIdLst>
    <p:sldId xmlns:r="http://schemas.openxmlformats.org/officeDocument/2006/relationships" id="256" r:id="R6e185b64d1ce4f69"/>
    <p:sldId xmlns:r="http://schemas.openxmlformats.org/officeDocument/2006/relationships" id="257" r:id="R3da2f52506c94e93"/>
    <p:sldId xmlns:r="http://schemas.openxmlformats.org/officeDocument/2006/relationships" id="258" r:id="Ra6de46bd4a0d47ea"/>
    <p:sldId xmlns:r="http://schemas.openxmlformats.org/officeDocument/2006/relationships" id="259" r:id="Re86f0811c36d428c"/>
    <p:sldId xmlns:r="http://schemas.openxmlformats.org/officeDocument/2006/relationships" id="260" r:id="Rfa3063ae2f114109"/>
    <p:sldId xmlns:r="http://schemas.openxmlformats.org/officeDocument/2006/relationships" id="261" r:id="R7865101603c2481a"/>
    <p:sldId xmlns:r="http://schemas.openxmlformats.org/officeDocument/2006/relationships" id="262" r:id="R526152925bdb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1c2a4fa464911" /><Relationship Type="http://schemas.openxmlformats.org/officeDocument/2006/relationships/slide" Target="/ppt/slides/slide1.xml" Id="R6e185b64d1ce4f69" /><Relationship Type="http://schemas.openxmlformats.org/officeDocument/2006/relationships/slide" Target="/ppt/slides/slide2.xml" Id="R3da2f52506c94e93" /><Relationship Type="http://schemas.openxmlformats.org/officeDocument/2006/relationships/slide" Target="/ppt/slides/slide3.xml" Id="Ra6de46bd4a0d47ea" /><Relationship Type="http://schemas.openxmlformats.org/officeDocument/2006/relationships/slide" Target="/ppt/slides/slide4.xml" Id="Re86f0811c36d428c" /><Relationship Type="http://schemas.openxmlformats.org/officeDocument/2006/relationships/slide" Target="/ppt/slides/slide5.xml" Id="Rfa3063ae2f114109" /><Relationship Type="http://schemas.openxmlformats.org/officeDocument/2006/relationships/slide" Target="/ppt/slides/slide6.xml" Id="R7865101603c2481a" /><Relationship Type="http://schemas.openxmlformats.org/officeDocument/2006/relationships/slide" Target="/ppt/slides/slide7.xml" Id="R526152925bdb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cd0620a57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4f747b7e84cd3" /><Relationship Type="http://schemas.openxmlformats.org/officeDocument/2006/relationships/theme" Target="/ppt/slideMasters/theme/theme1.xml" Id="Rddc5c5a303dc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4f747b7e84c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a335069f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5e192e0f4c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eb5936b6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8aa5a0ff3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2600f3c140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fd471541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1201a7bf4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MKT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MKT EIENDOMSINVEST AS ble etablert [år] og holder til i Roa.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KIRKEBY TOMTER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2740 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936 670 253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MKT EIENDOMSINVEST AS</a:t>
            </a:r>
          </a:p>
        </p:txBody>
      </p:sp>
    </p:spTree>
  </p:cSld>
  <p:clrMapOvr>
    <a:masterClrMapping xmlns:a="http://schemas.openxmlformats.org/drawingml/2006/main"/>
  </p:clrMapOvr>
</p:sld>
</file>