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3a460bef9a4b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6a6dbbcdff471e"/>
  </p:sldMasterIdLst>
  <p:sldIdLst>
    <p:sldId xmlns:r="http://schemas.openxmlformats.org/officeDocument/2006/relationships" id="256" r:id="R8bae38358bd3474a"/>
    <p:sldId xmlns:r="http://schemas.openxmlformats.org/officeDocument/2006/relationships" id="257" r:id="Rac412c278ffc42ed"/>
    <p:sldId xmlns:r="http://schemas.openxmlformats.org/officeDocument/2006/relationships" id="258" r:id="R004c325baddb4443"/>
    <p:sldId xmlns:r="http://schemas.openxmlformats.org/officeDocument/2006/relationships" id="259" r:id="R8ca9f24bc20c4cd9"/>
    <p:sldId xmlns:r="http://schemas.openxmlformats.org/officeDocument/2006/relationships" id="260" r:id="R6338de5c4fab44d5"/>
    <p:sldId xmlns:r="http://schemas.openxmlformats.org/officeDocument/2006/relationships" id="261" r:id="R2a82a13179e64f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6a6dbbcdff471e" /><Relationship Type="http://schemas.openxmlformats.org/officeDocument/2006/relationships/slide" Target="/ppt/slides/slide1.xml" Id="R8bae38358bd3474a" /><Relationship Type="http://schemas.openxmlformats.org/officeDocument/2006/relationships/slide" Target="/ppt/slides/slide2.xml" Id="Rac412c278ffc42ed" /><Relationship Type="http://schemas.openxmlformats.org/officeDocument/2006/relationships/slide" Target="/ppt/slides/slide3.xml" Id="R004c325baddb4443" /><Relationship Type="http://schemas.openxmlformats.org/officeDocument/2006/relationships/slide" Target="/ppt/slides/slide4.xml" Id="R8ca9f24bc20c4cd9" /><Relationship Type="http://schemas.openxmlformats.org/officeDocument/2006/relationships/slide" Target="/ppt/slides/slide5.xml" Id="R6338de5c4fab44d5" /><Relationship Type="http://schemas.openxmlformats.org/officeDocument/2006/relationships/slide" Target="/ppt/slides/slide6.xml" Id="R2a82a13179e64f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28c828ead147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ed5e5d8de34bfa" /><Relationship Type="http://schemas.openxmlformats.org/officeDocument/2006/relationships/theme" Target="/ppt/slideMasters/theme/theme1.xml" Id="Rca89245b539c4e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ed5e5d8de34b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b61a07d45471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bc5f22ab042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0a2600719548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e095dd7c9247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717993fb745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083622cfe74cc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OPPI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OPPI HOLDING AS ble etablert [år] og holder til i Grinder.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EMIL LINDSTAD HOLTER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Vellingrovegen 134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2264 Grinder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holteroleemil@gmail.com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936 670 296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OPPI HOLDING AS</a:t>
            </a:r>
          </a:p>
        </p:txBody>
      </p:sp>
    </p:spTree>
  </p:cSld>
  <p:clrMapOvr>
    <a:masterClrMapping xmlns:a="http://schemas.openxmlformats.org/drawingml/2006/main"/>
  </p:clrMapOvr>
</p:sld>
</file>