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225ceba9ee94a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3d8756b66604431"/>
  </p:sldMasterIdLst>
  <p:sldIdLst>
    <p:sldId xmlns:r="http://schemas.openxmlformats.org/officeDocument/2006/relationships" id="256" r:id="R62eb81c16ee34efe"/>
    <p:sldId xmlns:r="http://schemas.openxmlformats.org/officeDocument/2006/relationships" id="257" r:id="Re21c1d068f3b4059"/>
    <p:sldId xmlns:r="http://schemas.openxmlformats.org/officeDocument/2006/relationships" id="258" r:id="R623a94e5c4d147bc"/>
    <p:sldId xmlns:r="http://schemas.openxmlformats.org/officeDocument/2006/relationships" id="259" r:id="Rca9b90c971b7475e"/>
    <p:sldId xmlns:r="http://schemas.openxmlformats.org/officeDocument/2006/relationships" id="260" r:id="R7b2d858ce6c547f4"/>
    <p:sldId xmlns:r="http://schemas.openxmlformats.org/officeDocument/2006/relationships" id="261" r:id="R4fe11c6b111c4e3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d8756b66604431" /><Relationship Type="http://schemas.openxmlformats.org/officeDocument/2006/relationships/slide" Target="/ppt/slides/slide1.xml" Id="R62eb81c16ee34efe" /><Relationship Type="http://schemas.openxmlformats.org/officeDocument/2006/relationships/slide" Target="/ppt/slides/slide2.xml" Id="Re21c1d068f3b4059" /><Relationship Type="http://schemas.openxmlformats.org/officeDocument/2006/relationships/slide" Target="/ppt/slides/slide3.xml" Id="R623a94e5c4d147bc" /><Relationship Type="http://schemas.openxmlformats.org/officeDocument/2006/relationships/slide" Target="/ppt/slides/slide4.xml" Id="Rca9b90c971b7475e" /><Relationship Type="http://schemas.openxmlformats.org/officeDocument/2006/relationships/slide" Target="/ppt/slides/slide5.xml" Id="R7b2d858ce6c547f4" /><Relationship Type="http://schemas.openxmlformats.org/officeDocument/2006/relationships/slide" Target="/ppt/slides/slide6.xml" Id="R4fe11c6b111c4e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ad5a99235f42b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a5b05c3e43409b" /><Relationship Type="http://schemas.openxmlformats.org/officeDocument/2006/relationships/theme" Target="/ppt/slideMasters/theme/theme1.xml" Id="R66c48d912dde4e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5a5b05c3e4340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658a8afce04c1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387f92bd20424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1ae8b1ccc546f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de34459f6b407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d36b23cf624e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ca88d287c44c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HUGR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HUGR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HUGR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HUGR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HUGR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HUGR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MICHAEL LØITEN MAGNUSSEN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HUGR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Engebrets vei 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936 670 873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HUGR HOLDING AS</a:t>
            </a:r>
          </a:p>
        </p:txBody>
      </p:sp>
    </p:spTree>
  </p:cSld>
  <p:clrMapOvr>
    <a:masterClrMapping xmlns:a="http://schemas.openxmlformats.org/drawingml/2006/main"/>
  </p:clrMapOvr>
</p:sld>
</file>