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b4fb5dd2d41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f72500e1a946d4"/>
  </p:sldMasterIdLst>
  <p:sldIdLst>
    <p:sldId xmlns:r="http://schemas.openxmlformats.org/officeDocument/2006/relationships" id="256" r:id="R5f818611162e4ba0"/>
    <p:sldId xmlns:r="http://schemas.openxmlformats.org/officeDocument/2006/relationships" id="257" r:id="Re20f9c3b65794ced"/>
    <p:sldId xmlns:r="http://schemas.openxmlformats.org/officeDocument/2006/relationships" id="258" r:id="R29978b60509b43de"/>
    <p:sldId xmlns:r="http://schemas.openxmlformats.org/officeDocument/2006/relationships" id="259" r:id="Rf48eaf29a0b14984"/>
    <p:sldId xmlns:r="http://schemas.openxmlformats.org/officeDocument/2006/relationships" id="260" r:id="R471a0f36d0eb4866"/>
    <p:sldId xmlns:r="http://schemas.openxmlformats.org/officeDocument/2006/relationships" id="261" r:id="Read00c1b8bed4c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72500e1a946d4" /><Relationship Type="http://schemas.openxmlformats.org/officeDocument/2006/relationships/slide" Target="/ppt/slides/slide1.xml" Id="R5f818611162e4ba0" /><Relationship Type="http://schemas.openxmlformats.org/officeDocument/2006/relationships/slide" Target="/ppt/slides/slide2.xml" Id="Re20f9c3b65794ced" /><Relationship Type="http://schemas.openxmlformats.org/officeDocument/2006/relationships/slide" Target="/ppt/slides/slide3.xml" Id="R29978b60509b43de" /><Relationship Type="http://schemas.openxmlformats.org/officeDocument/2006/relationships/slide" Target="/ppt/slides/slide4.xml" Id="Rf48eaf29a0b14984" /><Relationship Type="http://schemas.openxmlformats.org/officeDocument/2006/relationships/slide" Target="/ppt/slides/slide5.xml" Id="R471a0f36d0eb4866" /><Relationship Type="http://schemas.openxmlformats.org/officeDocument/2006/relationships/slide" Target="/ppt/slides/slide6.xml" Id="Read00c1b8bed4c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a10845de14f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a175222db461f" /><Relationship Type="http://schemas.openxmlformats.org/officeDocument/2006/relationships/theme" Target="/ppt/slideMasters/theme/theme1.xml" Id="Rb01e9e4a83d7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8a175222db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1bd57954444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6ddf73d71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9b66c88d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07174f17f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15673107f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a59caeba94f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LEER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LEER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LEER &amp; SØNNER AS ble etablert [år] og holder til i Nedre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LEER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LEER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LEER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LEER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LEER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Gladheimveien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3358 Nedre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gi.leer@hotmail.com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936 678 521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LEER &amp; SØNNER AS</a:t>
            </a:r>
          </a:p>
        </p:txBody>
      </p:sp>
    </p:spTree>
  </p:cSld>
  <p:clrMapOvr>
    <a:masterClrMapping xmlns:a="http://schemas.openxmlformats.org/drawingml/2006/main"/>
  </p:clrMapOvr>
</p:sld>
</file>