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c7adfc9a8d4e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edd00591ebb4d46"/>
  </p:sldMasterIdLst>
  <p:sldIdLst>
    <p:sldId xmlns:r="http://schemas.openxmlformats.org/officeDocument/2006/relationships" id="256" r:id="Red5be241aedd45cd"/>
    <p:sldId xmlns:r="http://schemas.openxmlformats.org/officeDocument/2006/relationships" id="257" r:id="Ref90727e72e747af"/>
    <p:sldId xmlns:r="http://schemas.openxmlformats.org/officeDocument/2006/relationships" id="258" r:id="Re98207cbb79d4ae8"/>
    <p:sldId xmlns:r="http://schemas.openxmlformats.org/officeDocument/2006/relationships" id="259" r:id="Ra42f934d295b4206"/>
    <p:sldId xmlns:r="http://schemas.openxmlformats.org/officeDocument/2006/relationships" id="260" r:id="Rf373e0801d25459d"/>
    <p:sldId xmlns:r="http://schemas.openxmlformats.org/officeDocument/2006/relationships" id="261" r:id="R6740d8be65654c8f"/>
    <p:sldId xmlns:r="http://schemas.openxmlformats.org/officeDocument/2006/relationships" id="262" r:id="R0a2d127a981e49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dd00591ebb4d46" /><Relationship Type="http://schemas.openxmlformats.org/officeDocument/2006/relationships/slide" Target="/ppt/slides/slide1.xml" Id="Red5be241aedd45cd" /><Relationship Type="http://schemas.openxmlformats.org/officeDocument/2006/relationships/slide" Target="/ppt/slides/slide2.xml" Id="Ref90727e72e747af" /><Relationship Type="http://schemas.openxmlformats.org/officeDocument/2006/relationships/slide" Target="/ppt/slides/slide3.xml" Id="Re98207cbb79d4ae8" /><Relationship Type="http://schemas.openxmlformats.org/officeDocument/2006/relationships/slide" Target="/ppt/slides/slide4.xml" Id="Ra42f934d295b4206" /><Relationship Type="http://schemas.openxmlformats.org/officeDocument/2006/relationships/slide" Target="/ppt/slides/slide5.xml" Id="Rf373e0801d25459d" /><Relationship Type="http://schemas.openxmlformats.org/officeDocument/2006/relationships/slide" Target="/ppt/slides/slide6.xml" Id="R6740d8be65654c8f" /><Relationship Type="http://schemas.openxmlformats.org/officeDocument/2006/relationships/slide" Target="/ppt/slides/slide7.xml" Id="R0a2d127a981e49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d32382350840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7058d553284ac6" /><Relationship Type="http://schemas.openxmlformats.org/officeDocument/2006/relationships/theme" Target="/ppt/slideMasters/theme/theme1.xml" Id="R0b67a29c0718420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7058d553284ac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395242916e41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94ba1c375545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7612fd811645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aae3251c9e43d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feb7cc10514e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6e815b771648e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7bd5012f554f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PINAKKEL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PINAKKEL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PINAKKEL INVEST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PINAKKEL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PINAKKEL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PINAKKEL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−81 327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3 625 004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21 037 982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21 063 714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PINAKKEL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OLE-JAKOB SMØRDAL LILLESTØL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PINAKKEL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Fjelltunvegen 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6007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936 680 208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PINAKKEL INVEST AS</a:t>
            </a:r>
          </a:p>
        </p:txBody>
      </p:sp>
    </p:spTree>
  </p:cSld>
  <p:clrMapOvr>
    <a:masterClrMapping xmlns:a="http://schemas.openxmlformats.org/drawingml/2006/main"/>
  </p:clrMapOvr>
</p:sld>
</file>