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9b1b11a61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97af3815d4180"/>
  </p:sldMasterIdLst>
  <p:sldIdLst>
    <p:sldId xmlns:r="http://schemas.openxmlformats.org/officeDocument/2006/relationships" id="256" r:id="R3a5ca0588bee4fb1"/>
    <p:sldId xmlns:r="http://schemas.openxmlformats.org/officeDocument/2006/relationships" id="257" r:id="R8b2bd8c14fdf4a2f"/>
    <p:sldId xmlns:r="http://schemas.openxmlformats.org/officeDocument/2006/relationships" id="258" r:id="Ree821944de2f4ba7"/>
    <p:sldId xmlns:r="http://schemas.openxmlformats.org/officeDocument/2006/relationships" id="259" r:id="R00c2c3d7faab4b5d"/>
    <p:sldId xmlns:r="http://schemas.openxmlformats.org/officeDocument/2006/relationships" id="260" r:id="Re61fe85a9001474c"/>
    <p:sldId xmlns:r="http://schemas.openxmlformats.org/officeDocument/2006/relationships" id="261" r:id="Rb00147e565ae4d98"/>
    <p:sldId xmlns:r="http://schemas.openxmlformats.org/officeDocument/2006/relationships" id="262" r:id="R835c0ba9e50349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97af3815d4180" /><Relationship Type="http://schemas.openxmlformats.org/officeDocument/2006/relationships/slide" Target="/ppt/slides/slide1.xml" Id="R3a5ca0588bee4fb1" /><Relationship Type="http://schemas.openxmlformats.org/officeDocument/2006/relationships/slide" Target="/ppt/slides/slide2.xml" Id="R8b2bd8c14fdf4a2f" /><Relationship Type="http://schemas.openxmlformats.org/officeDocument/2006/relationships/slide" Target="/ppt/slides/slide3.xml" Id="Ree821944de2f4ba7" /><Relationship Type="http://schemas.openxmlformats.org/officeDocument/2006/relationships/slide" Target="/ppt/slides/slide4.xml" Id="R00c2c3d7faab4b5d" /><Relationship Type="http://schemas.openxmlformats.org/officeDocument/2006/relationships/slide" Target="/ppt/slides/slide5.xml" Id="Re61fe85a9001474c" /><Relationship Type="http://schemas.openxmlformats.org/officeDocument/2006/relationships/slide" Target="/ppt/slides/slide6.xml" Id="Rb00147e565ae4d98" /><Relationship Type="http://schemas.openxmlformats.org/officeDocument/2006/relationships/slide" Target="/ppt/slides/slide7.xml" Id="R835c0ba9e50349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92dc4b507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79366192543b3" /><Relationship Type="http://schemas.openxmlformats.org/officeDocument/2006/relationships/theme" Target="/ppt/slideMasters/theme/theme1.xml" Id="R66b250ed7ecc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793661925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5f467513b4b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8d889db4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1e391ac43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0f910ecd2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a52e129ad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4a41265834d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fdbcc4e948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KORREKT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21 037 981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21 063 713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SMØRDAL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