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6cda91afea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5d0e9284064207"/>
  </p:sldMasterIdLst>
  <p:sldIdLst>
    <p:sldId xmlns:r="http://schemas.openxmlformats.org/officeDocument/2006/relationships" id="256" r:id="Rfc84df1e60404463"/>
    <p:sldId xmlns:r="http://schemas.openxmlformats.org/officeDocument/2006/relationships" id="257" r:id="R25ed254631de4202"/>
    <p:sldId xmlns:r="http://schemas.openxmlformats.org/officeDocument/2006/relationships" id="258" r:id="R908ac88598a94b60"/>
    <p:sldId xmlns:r="http://schemas.openxmlformats.org/officeDocument/2006/relationships" id="259" r:id="R8813cc1ddd894ffe"/>
    <p:sldId xmlns:r="http://schemas.openxmlformats.org/officeDocument/2006/relationships" id="260" r:id="R289a7edf03824a15"/>
    <p:sldId xmlns:r="http://schemas.openxmlformats.org/officeDocument/2006/relationships" id="261" r:id="R190878e09532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d0e9284064207" /><Relationship Type="http://schemas.openxmlformats.org/officeDocument/2006/relationships/slide" Target="/ppt/slides/slide1.xml" Id="Rfc84df1e60404463" /><Relationship Type="http://schemas.openxmlformats.org/officeDocument/2006/relationships/slide" Target="/ppt/slides/slide2.xml" Id="R25ed254631de4202" /><Relationship Type="http://schemas.openxmlformats.org/officeDocument/2006/relationships/slide" Target="/ppt/slides/slide3.xml" Id="R908ac88598a94b60" /><Relationship Type="http://schemas.openxmlformats.org/officeDocument/2006/relationships/slide" Target="/ppt/slides/slide4.xml" Id="R8813cc1ddd894ffe" /><Relationship Type="http://schemas.openxmlformats.org/officeDocument/2006/relationships/slide" Target="/ppt/slides/slide5.xml" Id="R289a7edf03824a15" /><Relationship Type="http://schemas.openxmlformats.org/officeDocument/2006/relationships/slide" Target="/ppt/slides/slide6.xml" Id="R190878e09532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a657c8cf9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2c2eae20d4929" /><Relationship Type="http://schemas.openxmlformats.org/officeDocument/2006/relationships/theme" Target="/ppt/slideMasters/theme/theme1.xml" Id="R860b552d5bfa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32c2eae20d49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effa27e5e4f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909c235ed44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603eadab4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78d936dbd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527bb40e544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c6f8b09b8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SPRINKLER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SPRINKLER RÅDGIVNING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HILJA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SIKRA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Nappatjørn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936 680 283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SPRINKLER RÅDGIVNING AS</a:t>
            </a:r>
          </a:p>
        </p:txBody>
      </p:sp>
    </p:spTree>
  </p:cSld>
  <p:clrMapOvr>
    <a:masterClrMapping xmlns:a="http://schemas.openxmlformats.org/drawingml/2006/main"/>
  </p:clrMapOvr>
</p:sld>
</file>