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d83cc295c447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e9596cd22b43e2"/>
  </p:sldMasterIdLst>
  <p:sldIdLst>
    <p:sldId xmlns:r="http://schemas.openxmlformats.org/officeDocument/2006/relationships" id="256" r:id="R0134b0b1ab6d4616"/>
    <p:sldId xmlns:r="http://schemas.openxmlformats.org/officeDocument/2006/relationships" id="257" r:id="R835f6276c0074224"/>
    <p:sldId xmlns:r="http://schemas.openxmlformats.org/officeDocument/2006/relationships" id="258" r:id="R98874aa7ea584f69"/>
    <p:sldId xmlns:r="http://schemas.openxmlformats.org/officeDocument/2006/relationships" id="259" r:id="R831a1dca51554c75"/>
    <p:sldId xmlns:r="http://schemas.openxmlformats.org/officeDocument/2006/relationships" id="260" r:id="Rf93724a0da2e4f17"/>
    <p:sldId xmlns:r="http://schemas.openxmlformats.org/officeDocument/2006/relationships" id="261" r:id="Rffd11e183f3547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9596cd22b43e2" /><Relationship Type="http://schemas.openxmlformats.org/officeDocument/2006/relationships/slide" Target="/ppt/slides/slide1.xml" Id="R0134b0b1ab6d4616" /><Relationship Type="http://schemas.openxmlformats.org/officeDocument/2006/relationships/slide" Target="/ppt/slides/slide2.xml" Id="R835f6276c0074224" /><Relationship Type="http://schemas.openxmlformats.org/officeDocument/2006/relationships/slide" Target="/ppt/slides/slide3.xml" Id="R98874aa7ea584f69" /><Relationship Type="http://schemas.openxmlformats.org/officeDocument/2006/relationships/slide" Target="/ppt/slides/slide4.xml" Id="R831a1dca51554c75" /><Relationship Type="http://schemas.openxmlformats.org/officeDocument/2006/relationships/slide" Target="/ppt/slides/slide5.xml" Id="Rf93724a0da2e4f17" /><Relationship Type="http://schemas.openxmlformats.org/officeDocument/2006/relationships/slide" Target="/ppt/slides/slide6.xml" Id="Rffd11e183f3547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77be1a6184c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ec6dd85ff4f9a" /><Relationship Type="http://schemas.openxmlformats.org/officeDocument/2006/relationships/theme" Target="/ppt/slideMasters/theme/theme1.xml" Id="R212674f658a142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2ec6dd85ff4f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5a8b14d1440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6d6ed6c4d42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e25bee5df48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ce92ac9ae4c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ca6f1b7e64c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bf065a69348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TIHEB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TIHEB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TIHEB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TIHEB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TIHEB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TIHEB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Stokkedalslien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5155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936 680 607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TIHEB AS</a:t>
            </a:r>
          </a:p>
        </p:txBody>
      </p:sp>
    </p:spTree>
  </p:cSld>
  <p:clrMapOvr>
    <a:masterClrMapping xmlns:a="http://schemas.openxmlformats.org/drawingml/2006/main"/>
  </p:clrMapOvr>
</p:sld>
</file>