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ef5b62bb204a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5d2b6ff5834c05"/>
  </p:sldMasterIdLst>
  <p:sldIdLst>
    <p:sldId xmlns:r="http://schemas.openxmlformats.org/officeDocument/2006/relationships" id="256" r:id="R195330ba44b54b50"/>
    <p:sldId xmlns:r="http://schemas.openxmlformats.org/officeDocument/2006/relationships" id="257" r:id="R3bdc08ca0f5c446b"/>
    <p:sldId xmlns:r="http://schemas.openxmlformats.org/officeDocument/2006/relationships" id="258" r:id="R909343dab96b4757"/>
    <p:sldId xmlns:r="http://schemas.openxmlformats.org/officeDocument/2006/relationships" id="259" r:id="R9814bb9ef8d64457"/>
    <p:sldId xmlns:r="http://schemas.openxmlformats.org/officeDocument/2006/relationships" id="260" r:id="R261f99792d8f412a"/>
    <p:sldId xmlns:r="http://schemas.openxmlformats.org/officeDocument/2006/relationships" id="261" r:id="R3838b55ca55f4a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5d2b6ff5834c05" /><Relationship Type="http://schemas.openxmlformats.org/officeDocument/2006/relationships/slide" Target="/ppt/slides/slide1.xml" Id="R195330ba44b54b50" /><Relationship Type="http://schemas.openxmlformats.org/officeDocument/2006/relationships/slide" Target="/ppt/slides/slide2.xml" Id="R3bdc08ca0f5c446b" /><Relationship Type="http://schemas.openxmlformats.org/officeDocument/2006/relationships/slide" Target="/ppt/slides/slide3.xml" Id="R909343dab96b4757" /><Relationship Type="http://schemas.openxmlformats.org/officeDocument/2006/relationships/slide" Target="/ppt/slides/slide4.xml" Id="R9814bb9ef8d64457" /><Relationship Type="http://schemas.openxmlformats.org/officeDocument/2006/relationships/slide" Target="/ppt/slides/slide5.xml" Id="R261f99792d8f412a" /><Relationship Type="http://schemas.openxmlformats.org/officeDocument/2006/relationships/slide" Target="/ppt/slides/slide6.xml" Id="R3838b55ca55f4a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3fc1c3c5a944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596b601964cae" /><Relationship Type="http://schemas.openxmlformats.org/officeDocument/2006/relationships/theme" Target="/ppt/slideMasters/theme/theme1.xml" Id="Rb1d7669c87e44e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b596b601964c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a085a11f0e49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85088e5a248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75501af1b45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ef5a973b044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644b4d6874d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126f23c6ca45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TIHEB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TIHEB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TIHEB AS ble etablert [år] og holder til i Bønes.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TIHEB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TIHEB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TIHEB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TANGERÅS ANDERSSON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TIHEB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Stokkedalslien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5155 Bønes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936 680 607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TIHEB AS</a:t>
            </a:r>
          </a:p>
        </p:txBody>
      </p:sp>
    </p:spTree>
  </p:cSld>
  <p:clrMapOvr>
    <a:masterClrMapping xmlns:a="http://schemas.openxmlformats.org/drawingml/2006/main"/>
  </p:clrMapOvr>
</p:sld>
</file>