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f0087cb8904e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37cccab1d241da"/>
  </p:sldMasterIdLst>
  <p:sldIdLst>
    <p:sldId xmlns:r="http://schemas.openxmlformats.org/officeDocument/2006/relationships" id="256" r:id="R12263ac5d9f0489d"/>
    <p:sldId xmlns:r="http://schemas.openxmlformats.org/officeDocument/2006/relationships" id="257" r:id="R9e5604cf66c7478f"/>
    <p:sldId xmlns:r="http://schemas.openxmlformats.org/officeDocument/2006/relationships" id="258" r:id="Rfd07f5837d36492b"/>
    <p:sldId xmlns:r="http://schemas.openxmlformats.org/officeDocument/2006/relationships" id="259" r:id="R0068e75ff7b34898"/>
    <p:sldId xmlns:r="http://schemas.openxmlformats.org/officeDocument/2006/relationships" id="260" r:id="R42544101499349e5"/>
    <p:sldId xmlns:r="http://schemas.openxmlformats.org/officeDocument/2006/relationships" id="261" r:id="R9059770382dd42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37cccab1d241da" /><Relationship Type="http://schemas.openxmlformats.org/officeDocument/2006/relationships/slide" Target="/ppt/slides/slide1.xml" Id="R12263ac5d9f0489d" /><Relationship Type="http://schemas.openxmlformats.org/officeDocument/2006/relationships/slide" Target="/ppt/slides/slide2.xml" Id="R9e5604cf66c7478f" /><Relationship Type="http://schemas.openxmlformats.org/officeDocument/2006/relationships/slide" Target="/ppt/slides/slide3.xml" Id="Rfd07f5837d36492b" /><Relationship Type="http://schemas.openxmlformats.org/officeDocument/2006/relationships/slide" Target="/ppt/slides/slide4.xml" Id="R0068e75ff7b34898" /><Relationship Type="http://schemas.openxmlformats.org/officeDocument/2006/relationships/slide" Target="/ppt/slides/slide5.xml" Id="R42544101499349e5" /><Relationship Type="http://schemas.openxmlformats.org/officeDocument/2006/relationships/slide" Target="/ppt/slides/slide6.xml" Id="R9059770382dd42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e89872065742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27fc008029493d" /><Relationship Type="http://schemas.openxmlformats.org/officeDocument/2006/relationships/theme" Target="/ppt/slideMasters/theme/theme1.xml" Id="R6d9689e9a9004d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27fc00802949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e9f4e63e94c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4ec0b7c724b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304deb5114b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c01d958ff45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fdd7c04e14e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152fc62a247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PSYKOLOGSPESIALIST MARITA BARSTEN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PSYKOLOGSPESIALIST MARITA BARSTEN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PSYKOLOGSPESIALIST MARITA BARSTEN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PSYKOLOGSPESIALIST MARITA BARSTEN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PSYKOLOGSPESIALIST MARITA BARSTEN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PSYKOLOGSPESIALIST MARITA BARSTEN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MARITA BARSTEN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PSYKOLOGSPESIALIST MARITA BARSTEN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6413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936 680 798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PSYKOLOGSPESIALIST MARITA BARSTEN AS</a:t>
            </a:r>
          </a:p>
        </p:txBody>
      </p:sp>
    </p:spTree>
  </p:cSld>
  <p:clrMapOvr>
    <a:masterClrMapping xmlns:a="http://schemas.openxmlformats.org/drawingml/2006/main"/>
  </p:clrMapOvr>
</p:sld>
</file>