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733e9e89a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f3f2d0a17c47c5"/>
  </p:sldMasterIdLst>
  <p:sldIdLst>
    <p:sldId xmlns:r="http://schemas.openxmlformats.org/officeDocument/2006/relationships" id="256" r:id="Rb7b40e27a6164bac"/>
    <p:sldId xmlns:r="http://schemas.openxmlformats.org/officeDocument/2006/relationships" id="257" r:id="R0082cb4559c54ef2"/>
    <p:sldId xmlns:r="http://schemas.openxmlformats.org/officeDocument/2006/relationships" id="258" r:id="R4ec9cb8177d049e5"/>
    <p:sldId xmlns:r="http://schemas.openxmlformats.org/officeDocument/2006/relationships" id="259" r:id="R36c4f93091264223"/>
    <p:sldId xmlns:r="http://schemas.openxmlformats.org/officeDocument/2006/relationships" id="260" r:id="Rd300f29c17e04184"/>
    <p:sldId xmlns:r="http://schemas.openxmlformats.org/officeDocument/2006/relationships" id="261" r:id="R95fe2808e75243a1"/>
    <p:sldId xmlns:r="http://schemas.openxmlformats.org/officeDocument/2006/relationships" id="262" r:id="R777ae3932087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3f2d0a17c47c5" /><Relationship Type="http://schemas.openxmlformats.org/officeDocument/2006/relationships/slide" Target="/ppt/slides/slide1.xml" Id="Rb7b40e27a6164bac" /><Relationship Type="http://schemas.openxmlformats.org/officeDocument/2006/relationships/slide" Target="/ppt/slides/slide2.xml" Id="R0082cb4559c54ef2" /><Relationship Type="http://schemas.openxmlformats.org/officeDocument/2006/relationships/slide" Target="/ppt/slides/slide3.xml" Id="R4ec9cb8177d049e5" /><Relationship Type="http://schemas.openxmlformats.org/officeDocument/2006/relationships/slide" Target="/ppt/slides/slide4.xml" Id="R36c4f93091264223" /><Relationship Type="http://schemas.openxmlformats.org/officeDocument/2006/relationships/slide" Target="/ppt/slides/slide5.xml" Id="Rd300f29c17e04184" /><Relationship Type="http://schemas.openxmlformats.org/officeDocument/2006/relationships/slide" Target="/ppt/slides/slide6.xml" Id="R95fe2808e75243a1" /><Relationship Type="http://schemas.openxmlformats.org/officeDocument/2006/relationships/slide" Target="/ppt/slides/slide7.xml" Id="R777ae3932087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cb7ddaf23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b7d6eddd4144" /><Relationship Type="http://schemas.openxmlformats.org/officeDocument/2006/relationships/theme" Target="/ppt/slideMasters/theme/theme1.xml" Id="R647df1bb5143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eb7d6eddd41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4aa9a824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bc9dc794a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46fb1ba31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f2cd70c74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3e6c7b2f4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abec70ed45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a793978ba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GIBSON SHORT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GIBSON SHORT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 MARI GIBSON SHORT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MARCO ALEXANDER NILSEN GIBSON SHORT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Stenbekkveien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GIBSON SHORT AS</a:t>
            </a:r>
          </a:p>
        </p:txBody>
      </p:sp>
    </p:spTree>
  </p:cSld>
  <p:clrMapOvr>
    <a:masterClrMapping xmlns:a="http://schemas.openxmlformats.org/drawingml/2006/main"/>
  </p:clrMapOvr>
</p:sld>
</file>