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a2c0ae6e2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15721b79d48d4"/>
  </p:sldMasterIdLst>
  <p:sldIdLst>
    <p:sldId xmlns:r="http://schemas.openxmlformats.org/officeDocument/2006/relationships" id="256" r:id="R8199712a7db44dec"/>
    <p:sldId xmlns:r="http://schemas.openxmlformats.org/officeDocument/2006/relationships" id="257" r:id="Re8f11ea5015f43c0"/>
    <p:sldId xmlns:r="http://schemas.openxmlformats.org/officeDocument/2006/relationships" id="258" r:id="Ree8c0b57a3dd45a4"/>
    <p:sldId xmlns:r="http://schemas.openxmlformats.org/officeDocument/2006/relationships" id="259" r:id="R31f1fd7ee9c74ec7"/>
    <p:sldId xmlns:r="http://schemas.openxmlformats.org/officeDocument/2006/relationships" id="260" r:id="R17b40c79e4414c91"/>
    <p:sldId xmlns:r="http://schemas.openxmlformats.org/officeDocument/2006/relationships" id="261" r:id="Re4cb79aeb82e4702"/>
    <p:sldId xmlns:r="http://schemas.openxmlformats.org/officeDocument/2006/relationships" id="262" r:id="R84b6ed48974c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15721b79d48d4" /><Relationship Type="http://schemas.openxmlformats.org/officeDocument/2006/relationships/slide" Target="/ppt/slides/slide1.xml" Id="R8199712a7db44dec" /><Relationship Type="http://schemas.openxmlformats.org/officeDocument/2006/relationships/slide" Target="/ppt/slides/slide2.xml" Id="Re8f11ea5015f43c0" /><Relationship Type="http://schemas.openxmlformats.org/officeDocument/2006/relationships/slide" Target="/ppt/slides/slide3.xml" Id="Ree8c0b57a3dd45a4" /><Relationship Type="http://schemas.openxmlformats.org/officeDocument/2006/relationships/slide" Target="/ppt/slides/slide4.xml" Id="R31f1fd7ee9c74ec7" /><Relationship Type="http://schemas.openxmlformats.org/officeDocument/2006/relationships/slide" Target="/ppt/slides/slide5.xml" Id="R17b40c79e4414c91" /><Relationship Type="http://schemas.openxmlformats.org/officeDocument/2006/relationships/slide" Target="/ppt/slides/slide6.xml" Id="Re4cb79aeb82e4702" /><Relationship Type="http://schemas.openxmlformats.org/officeDocument/2006/relationships/slide" Target="/ppt/slides/slide7.xml" Id="R84b6ed48974c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fd944d70a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b3e3aeff4cdc" /><Relationship Type="http://schemas.openxmlformats.org/officeDocument/2006/relationships/theme" Target="/ppt/slideMasters/theme/theme1.xml" Id="R0ace68f6d86d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2b3e3aeff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db7568b6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38688b261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306b7353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375af870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0e1091c9b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71bca268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401fbbd2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BHR REGNSKAP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BHR REGNSKAP BERGEN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ANGELINA BERG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SVETLANA NIKULINA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936 693 474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