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be1a40b9e747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59d2cbc7d642c0"/>
  </p:sldMasterIdLst>
  <p:sldIdLst>
    <p:sldId xmlns:r="http://schemas.openxmlformats.org/officeDocument/2006/relationships" id="256" r:id="R5c2e4f7c8d1045bb"/>
    <p:sldId xmlns:r="http://schemas.openxmlformats.org/officeDocument/2006/relationships" id="257" r:id="Re227a12d0130489b"/>
    <p:sldId xmlns:r="http://schemas.openxmlformats.org/officeDocument/2006/relationships" id="258" r:id="Re5cc8bba8688437c"/>
    <p:sldId xmlns:r="http://schemas.openxmlformats.org/officeDocument/2006/relationships" id="259" r:id="R7f07e0ffcbf34cab"/>
    <p:sldId xmlns:r="http://schemas.openxmlformats.org/officeDocument/2006/relationships" id="260" r:id="R2dc00a29d255441e"/>
    <p:sldId xmlns:r="http://schemas.openxmlformats.org/officeDocument/2006/relationships" id="261" r:id="Rc369824620524d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59d2cbc7d642c0" /><Relationship Type="http://schemas.openxmlformats.org/officeDocument/2006/relationships/slide" Target="/ppt/slides/slide1.xml" Id="R5c2e4f7c8d1045bb" /><Relationship Type="http://schemas.openxmlformats.org/officeDocument/2006/relationships/slide" Target="/ppt/slides/slide2.xml" Id="Re227a12d0130489b" /><Relationship Type="http://schemas.openxmlformats.org/officeDocument/2006/relationships/slide" Target="/ppt/slides/slide3.xml" Id="Re5cc8bba8688437c" /><Relationship Type="http://schemas.openxmlformats.org/officeDocument/2006/relationships/slide" Target="/ppt/slides/slide4.xml" Id="R7f07e0ffcbf34cab" /><Relationship Type="http://schemas.openxmlformats.org/officeDocument/2006/relationships/slide" Target="/ppt/slides/slide5.xml" Id="R2dc00a29d255441e" /><Relationship Type="http://schemas.openxmlformats.org/officeDocument/2006/relationships/slide" Target="/ppt/slides/slide6.xml" Id="Rc369824620524d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ecb62de71145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560c283f04bf7" /><Relationship Type="http://schemas.openxmlformats.org/officeDocument/2006/relationships/theme" Target="/ppt/slideMasters/theme/theme1.xml" Id="R1b210ca88e80463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a560c283f04b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a34b224924f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aa247e2c44f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61bed60984d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d2d692f2c448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f6f409ea347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86fe435b4646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MATVJE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MATVJE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MATVJE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MATVJE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MATVJE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MATVJE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MALIN TVEDT JENSEN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MATVJE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Bretlandsgata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936 697 992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MATVJE AS</a:t>
            </a:r>
          </a:p>
        </p:txBody>
      </p:sp>
    </p:spTree>
  </p:cSld>
  <p:clrMapOvr>
    <a:masterClrMapping xmlns:a="http://schemas.openxmlformats.org/drawingml/2006/main"/>
  </p:clrMapOvr>
</p:sld>
</file>