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6897f7ba6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8ef54da3d4b82"/>
  </p:sldMasterIdLst>
  <p:sldIdLst>
    <p:sldId xmlns:r="http://schemas.openxmlformats.org/officeDocument/2006/relationships" id="256" r:id="R459597190bf344e9"/>
    <p:sldId xmlns:r="http://schemas.openxmlformats.org/officeDocument/2006/relationships" id="257" r:id="Rba1d7a484a0241bb"/>
    <p:sldId xmlns:r="http://schemas.openxmlformats.org/officeDocument/2006/relationships" id="258" r:id="Rbe0bed44a970489b"/>
    <p:sldId xmlns:r="http://schemas.openxmlformats.org/officeDocument/2006/relationships" id="259" r:id="Rf046dc52068646c6"/>
    <p:sldId xmlns:r="http://schemas.openxmlformats.org/officeDocument/2006/relationships" id="260" r:id="R4f21b70cf1f742ae"/>
    <p:sldId xmlns:r="http://schemas.openxmlformats.org/officeDocument/2006/relationships" id="261" r:id="R887f9eee1f134de1"/>
    <p:sldId xmlns:r="http://schemas.openxmlformats.org/officeDocument/2006/relationships" id="262" r:id="R9676a100f277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8ef54da3d4b82" /><Relationship Type="http://schemas.openxmlformats.org/officeDocument/2006/relationships/slide" Target="/ppt/slides/slide1.xml" Id="R459597190bf344e9" /><Relationship Type="http://schemas.openxmlformats.org/officeDocument/2006/relationships/slide" Target="/ppt/slides/slide2.xml" Id="Rba1d7a484a0241bb" /><Relationship Type="http://schemas.openxmlformats.org/officeDocument/2006/relationships/slide" Target="/ppt/slides/slide3.xml" Id="Rbe0bed44a970489b" /><Relationship Type="http://schemas.openxmlformats.org/officeDocument/2006/relationships/slide" Target="/ppt/slides/slide4.xml" Id="Rf046dc52068646c6" /><Relationship Type="http://schemas.openxmlformats.org/officeDocument/2006/relationships/slide" Target="/ppt/slides/slide5.xml" Id="R4f21b70cf1f742ae" /><Relationship Type="http://schemas.openxmlformats.org/officeDocument/2006/relationships/slide" Target="/ppt/slides/slide6.xml" Id="R887f9eee1f134de1" /><Relationship Type="http://schemas.openxmlformats.org/officeDocument/2006/relationships/slide" Target="/ppt/slides/slide7.xml" Id="R9676a100f277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d4aa8d8c4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f36c985640bf" /><Relationship Type="http://schemas.openxmlformats.org/officeDocument/2006/relationships/theme" Target="/ppt/slideMasters/theme/theme1.xml" Id="Rcf19111eb444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3f36c9856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1be050da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49fa5999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ac29232b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de9ff202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3b4e92e1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9cb78333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d6074880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PUSS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23 686 574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GRUPPEN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SLÅLIE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 alle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936 699 324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