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51084c7521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3b5cb10434f51"/>
  </p:sldMasterIdLst>
  <p:sldIdLst>
    <p:sldId xmlns:r="http://schemas.openxmlformats.org/officeDocument/2006/relationships" id="256" r:id="R7a523a5cb91845a3"/>
    <p:sldId xmlns:r="http://schemas.openxmlformats.org/officeDocument/2006/relationships" id="257" r:id="R58ef7755eb834bc1"/>
    <p:sldId xmlns:r="http://schemas.openxmlformats.org/officeDocument/2006/relationships" id="258" r:id="R079dda9238b84197"/>
    <p:sldId xmlns:r="http://schemas.openxmlformats.org/officeDocument/2006/relationships" id="259" r:id="R12b74c4eeec7474e"/>
    <p:sldId xmlns:r="http://schemas.openxmlformats.org/officeDocument/2006/relationships" id="260" r:id="Ra1df67f91e854e79"/>
    <p:sldId xmlns:r="http://schemas.openxmlformats.org/officeDocument/2006/relationships" id="261" r:id="R2b156e8615c342a1"/>
    <p:sldId xmlns:r="http://schemas.openxmlformats.org/officeDocument/2006/relationships" id="262" r:id="R3691cd059abe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3b5cb10434f51" /><Relationship Type="http://schemas.openxmlformats.org/officeDocument/2006/relationships/slide" Target="/ppt/slides/slide1.xml" Id="R7a523a5cb91845a3" /><Relationship Type="http://schemas.openxmlformats.org/officeDocument/2006/relationships/slide" Target="/ppt/slides/slide2.xml" Id="R58ef7755eb834bc1" /><Relationship Type="http://schemas.openxmlformats.org/officeDocument/2006/relationships/slide" Target="/ppt/slides/slide3.xml" Id="R079dda9238b84197" /><Relationship Type="http://schemas.openxmlformats.org/officeDocument/2006/relationships/slide" Target="/ppt/slides/slide4.xml" Id="R12b74c4eeec7474e" /><Relationship Type="http://schemas.openxmlformats.org/officeDocument/2006/relationships/slide" Target="/ppt/slides/slide5.xml" Id="Ra1df67f91e854e79" /><Relationship Type="http://schemas.openxmlformats.org/officeDocument/2006/relationships/slide" Target="/ppt/slides/slide6.xml" Id="R2b156e8615c342a1" /><Relationship Type="http://schemas.openxmlformats.org/officeDocument/2006/relationships/slide" Target="/ppt/slides/slide7.xml" Id="R3691cd059abe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c38e24cd4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e925b2a9045c6" /><Relationship Type="http://schemas.openxmlformats.org/officeDocument/2006/relationships/theme" Target="/ppt/slideMasters/theme/theme1.xml" Id="R19e13f8582ea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e925b2a90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829c6e102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e9ede8124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d589e224d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6f1e1c23e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16406428b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3055a4722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77b7225a2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 OG PUSS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OG PUSS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23 686 574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643 168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4 354 501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10 435 415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GRUPPEN AS  –  92,5 %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SLÅLIE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Stiklestad alle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firmapost@murogpuss.no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936 699 324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OG PUSS AS</a:t>
            </a:r>
          </a:p>
        </p:txBody>
      </p:sp>
    </p:spTree>
  </p:cSld>
  <p:clrMapOvr>
    <a:masterClrMapping xmlns:a="http://schemas.openxmlformats.org/drawingml/2006/main"/>
  </p:clrMapOvr>
</p:sld>
</file>