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654ed836d349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d1f65bceef42a9"/>
  </p:sldMasterIdLst>
  <p:sldIdLst>
    <p:sldId xmlns:r="http://schemas.openxmlformats.org/officeDocument/2006/relationships" id="256" r:id="R131475bd3e4546ef"/>
    <p:sldId xmlns:r="http://schemas.openxmlformats.org/officeDocument/2006/relationships" id="257" r:id="R55e9adb83078483a"/>
    <p:sldId xmlns:r="http://schemas.openxmlformats.org/officeDocument/2006/relationships" id="258" r:id="R0f82e388594743e8"/>
    <p:sldId xmlns:r="http://schemas.openxmlformats.org/officeDocument/2006/relationships" id="259" r:id="Ra3e8e50d39c246f5"/>
    <p:sldId xmlns:r="http://schemas.openxmlformats.org/officeDocument/2006/relationships" id="260" r:id="Rc76786164fe345d8"/>
    <p:sldId xmlns:r="http://schemas.openxmlformats.org/officeDocument/2006/relationships" id="261" r:id="Ra9be1951f96b4874"/>
    <p:sldId xmlns:r="http://schemas.openxmlformats.org/officeDocument/2006/relationships" id="262" r:id="R3221e046a71c47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d1f65bceef42a9" /><Relationship Type="http://schemas.openxmlformats.org/officeDocument/2006/relationships/slide" Target="/ppt/slides/slide1.xml" Id="R131475bd3e4546ef" /><Relationship Type="http://schemas.openxmlformats.org/officeDocument/2006/relationships/slide" Target="/ppt/slides/slide2.xml" Id="R55e9adb83078483a" /><Relationship Type="http://schemas.openxmlformats.org/officeDocument/2006/relationships/slide" Target="/ppt/slides/slide3.xml" Id="R0f82e388594743e8" /><Relationship Type="http://schemas.openxmlformats.org/officeDocument/2006/relationships/slide" Target="/ppt/slides/slide4.xml" Id="Ra3e8e50d39c246f5" /><Relationship Type="http://schemas.openxmlformats.org/officeDocument/2006/relationships/slide" Target="/ppt/slides/slide5.xml" Id="Rc76786164fe345d8" /><Relationship Type="http://schemas.openxmlformats.org/officeDocument/2006/relationships/slide" Target="/ppt/slides/slide6.xml" Id="Ra9be1951f96b4874" /><Relationship Type="http://schemas.openxmlformats.org/officeDocument/2006/relationships/slide" Target="/ppt/slides/slide7.xml" Id="R3221e046a71c47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c589c73ad4e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4ed1d7b6c4ced" /><Relationship Type="http://schemas.openxmlformats.org/officeDocument/2006/relationships/theme" Target="/ppt/slideMasters/theme/theme1.xml" Id="R3afb7e3e3f944d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c4ed1d7b6c4c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6c954d4184a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56176776e49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f221ca4c44e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0f6dad0d54e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3287d4af342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f39cb795f47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af5496a0b46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TOBIJA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TOBIJA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962 386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3 849 492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3 865 906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TOBIASSEN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Dalsveien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936 703 453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TOBIJA INVEST AS</a:t>
            </a:r>
          </a:p>
        </p:txBody>
      </p:sp>
    </p:spTree>
  </p:cSld>
  <p:clrMapOvr>
    <a:masterClrMapping xmlns:a="http://schemas.openxmlformats.org/drawingml/2006/main"/>
  </p:clrMapOvr>
</p:sld>
</file>