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a4490bc454d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ecd9887e04b9d"/>
  </p:sldMasterIdLst>
  <p:sldIdLst>
    <p:sldId xmlns:r="http://schemas.openxmlformats.org/officeDocument/2006/relationships" id="256" r:id="Rf3bbbd3bfebe4c6d"/>
    <p:sldId xmlns:r="http://schemas.openxmlformats.org/officeDocument/2006/relationships" id="257" r:id="R390ef9e7cfdd44f8"/>
    <p:sldId xmlns:r="http://schemas.openxmlformats.org/officeDocument/2006/relationships" id="258" r:id="Rbd1aa96481c144b5"/>
    <p:sldId xmlns:r="http://schemas.openxmlformats.org/officeDocument/2006/relationships" id="259" r:id="Rea64524a344b4543"/>
    <p:sldId xmlns:r="http://schemas.openxmlformats.org/officeDocument/2006/relationships" id="260" r:id="Rd6643ff7a42e44c6"/>
    <p:sldId xmlns:r="http://schemas.openxmlformats.org/officeDocument/2006/relationships" id="261" r:id="R48c0ae6d00284991"/>
    <p:sldId xmlns:r="http://schemas.openxmlformats.org/officeDocument/2006/relationships" id="262" r:id="Rb41ee7c058df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ecd9887e04b9d" /><Relationship Type="http://schemas.openxmlformats.org/officeDocument/2006/relationships/slide" Target="/ppt/slides/slide1.xml" Id="Rf3bbbd3bfebe4c6d" /><Relationship Type="http://schemas.openxmlformats.org/officeDocument/2006/relationships/slide" Target="/ppt/slides/slide2.xml" Id="R390ef9e7cfdd44f8" /><Relationship Type="http://schemas.openxmlformats.org/officeDocument/2006/relationships/slide" Target="/ppt/slides/slide3.xml" Id="Rbd1aa96481c144b5" /><Relationship Type="http://schemas.openxmlformats.org/officeDocument/2006/relationships/slide" Target="/ppt/slides/slide4.xml" Id="Rea64524a344b4543" /><Relationship Type="http://schemas.openxmlformats.org/officeDocument/2006/relationships/slide" Target="/ppt/slides/slide5.xml" Id="Rd6643ff7a42e44c6" /><Relationship Type="http://schemas.openxmlformats.org/officeDocument/2006/relationships/slide" Target="/ppt/slides/slide6.xml" Id="R48c0ae6d00284991" /><Relationship Type="http://schemas.openxmlformats.org/officeDocument/2006/relationships/slide" Target="/ppt/slides/slide7.xml" Id="Rb41ee7c058df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00788ca31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ef153401f4024" /><Relationship Type="http://schemas.openxmlformats.org/officeDocument/2006/relationships/theme" Target="/ppt/slideMasters/theme/theme1.xml" Id="Rabc59fe841e9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ef153401f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6a4cc954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c2e0473f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e168d58a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8e76ecac14d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19d645c84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eeaa7334c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065bec366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HALIBUT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HALIBUT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JAKOB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Hemingveien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936 713 963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HALIBUT HOLDING AS</a:t>
            </a:r>
          </a:p>
        </p:txBody>
      </p:sp>
    </p:spTree>
  </p:cSld>
  <p:clrMapOvr>
    <a:masterClrMapping xmlns:a="http://schemas.openxmlformats.org/drawingml/2006/main"/>
  </p:clrMapOvr>
</p:sld>
</file>