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e924f6afc846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d590684ee547b5"/>
  </p:sldMasterIdLst>
  <p:sldIdLst>
    <p:sldId xmlns:r="http://schemas.openxmlformats.org/officeDocument/2006/relationships" id="256" r:id="R2da6eb542ab943e6"/>
    <p:sldId xmlns:r="http://schemas.openxmlformats.org/officeDocument/2006/relationships" id="257" r:id="R8477230c4c26447a"/>
    <p:sldId xmlns:r="http://schemas.openxmlformats.org/officeDocument/2006/relationships" id="258" r:id="R4c23dae6b05940c8"/>
    <p:sldId xmlns:r="http://schemas.openxmlformats.org/officeDocument/2006/relationships" id="259" r:id="R39ab828469c441fb"/>
    <p:sldId xmlns:r="http://schemas.openxmlformats.org/officeDocument/2006/relationships" id="260" r:id="Rc42c887fb3564995"/>
    <p:sldId xmlns:r="http://schemas.openxmlformats.org/officeDocument/2006/relationships" id="261" r:id="R607c1932798a4594"/>
    <p:sldId xmlns:r="http://schemas.openxmlformats.org/officeDocument/2006/relationships" id="262" r:id="R2372530d954944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d590684ee547b5" /><Relationship Type="http://schemas.openxmlformats.org/officeDocument/2006/relationships/slide" Target="/ppt/slides/slide1.xml" Id="R2da6eb542ab943e6" /><Relationship Type="http://schemas.openxmlformats.org/officeDocument/2006/relationships/slide" Target="/ppt/slides/slide2.xml" Id="R8477230c4c26447a" /><Relationship Type="http://schemas.openxmlformats.org/officeDocument/2006/relationships/slide" Target="/ppt/slides/slide3.xml" Id="R4c23dae6b05940c8" /><Relationship Type="http://schemas.openxmlformats.org/officeDocument/2006/relationships/slide" Target="/ppt/slides/slide4.xml" Id="R39ab828469c441fb" /><Relationship Type="http://schemas.openxmlformats.org/officeDocument/2006/relationships/slide" Target="/ppt/slides/slide5.xml" Id="Rc42c887fb3564995" /><Relationship Type="http://schemas.openxmlformats.org/officeDocument/2006/relationships/slide" Target="/ppt/slides/slide6.xml" Id="R607c1932798a4594" /><Relationship Type="http://schemas.openxmlformats.org/officeDocument/2006/relationships/slide" Target="/ppt/slides/slide7.xml" Id="R2372530d954944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16c730685542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2ddbc8a9ed406b" /><Relationship Type="http://schemas.openxmlformats.org/officeDocument/2006/relationships/theme" Target="/ppt/slideMasters/theme/theme1.xml" Id="Ref220fc5473846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2ddbc8a9ed40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652844b8aa4a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ed0400faae48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3f59a12b054a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dea3b27e4748a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0bcca2758d49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f87d09fbed459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d035cf09e43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JKS BOLIGUTLEIE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JKS BOLIGUTLEIE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JKS BOLIGUTLEIE AS ble etablert [år] og holder til i Hitra.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JKS BOLIGUTLEIE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JKS BOLIGUTLEIE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JKS BOLIGUTLEIE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JKS BOLIGUTLEIE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JKS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JKS BOLIGUTLEIE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Lyngliveien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7240 Hitra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936 714 749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JKS BOLIGUTLEIE AS</a:t>
            </a:r>
          </a:p>
        </p:txBody>
      </p:sp>
    </p:spTree>
  </p:cSld>
  <p:clrMapOvr>
    <a:masterClrMapping xmlns:a="http://schemas.openxmlformats.org/drawingml/2006/main"/>
  </p:clrMapOvr>
</p:sld>
</file>