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64ffc8d22604b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687f1aa38fa427f"/>
  </p:sldMasterIdLst>
  <p:sldIdLst>
    <p:sldId xmlns:r="http://schemas.openxmlformats.org/officeDocument/2006/relationships" id="256" r:id="R723c9687560b48e1"/>
    <p:sldId xmlns:r="http://schemas.openxmlformats.org/officeDocument/2006/relationships" id="257" r:id="Rf6159062f98c42e4"/>
    <p:sldId xmlns:r="http://schemas.openxmlformats.org/officeDocument/2006/relationships" id="258" r:id="R01efe7db74884ad4"/>
    <p:sldId xmlns:r="http://schemas.openxmlformats.org/officeDocument/2006/relationships" id="259" r:id="Rd9e4450a46c540fe"/>
    <p:sldId xmlns:r="http://schemas.openxmlformats.org/officeDocument/2006/relationships" id="260" r:id="R9dbad4390d8849f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87f1aa38fa427f" /><Relationship Type="http://schemas.openxmlformats.org/officeDocument/2006/relationships/slide" Target="/ppt/slides/slide1.xml" Id="R723c9687560b48e1" /><Relationship Type="http://schemas.openxmlformats.org/officeDocument/2006/relationships/slide" Target="/ppt/slides/slide2.xml" Id="Rf6159062f98c42e4" /><Relationship Type="http://schemas.openxmlformats.org/officeDocument/2006/relationships/slide" Target="/ppt/slides/slide3.xml" Id="R01efe7db74884ad4" /><Relationship Type="http://schemas.openxmlformats.org/officeDocument/2006/relationships/slide" Target="/ppt/slides/slide4.xml" Id="Rd9e4450a46c540fe" /><Relationship Type="http://schemas.openxmlformats.org/officeDocument/2006/relationships/slide" Target="/ppt/slides/slide5.xml" Id="R9dbad4390d8849f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32a0d1835f41a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8ae50f6efe4b6f" /><Relationship Type="http://schemas.openxmlformats.org/officeDocument/2006/relationships/theme" Target="/ppt/slideMasters/theme/theme1.xml" Id="R088a5fd6dd8f4df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28ae50f6efe4b6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3eb18e9228436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60ce9ceafb44b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f32e2ab8974a5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08a75227e044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b1bcb9c58e48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FORTIUS NOVUS MORTEN REE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FORTIUS NOVUS MORTEN REE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FORTIUS NOVUS MORTEN REE ble etablert [år] og holder til i Ørje.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FORTIUS NOVUS MORTEN REE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FORTIUS NOVUS MORTEN REE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FORTIUS NOVUS MORTEN REE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Morten Greger Ree, Tyttebærstien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1870 Ørje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936 720 196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FORTIUS NOVUS MORTEN REE</a:t>
            </a:r>
          </a:p>
        </p:txBody>
      </p:sp>
    </p:spTree>
  </p:cSld>
  <p:clrMapOvr>
    <a:masterClrMapping xmlns:a="http://schemas.openxmlformats.org/drawingml/2006/main"/>
  </p:clrMapOvr>
</p:sld>
</file>