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313f8f28f4d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f4053c3e3848d7"/>
  </p:sldMasterIdLst>
  <p:sldIdLst>
    <p:sldId xmlns:r="http://schemas.openxmlformats.org/officeDocument/2006/relationships" id="256" r:id="R042412b2570d4e1e"/>
    <p:sldId xmlns:r="http://schemas.openxmlformats.org/officeDocument/2006/relationships" id="257" r:id="R3bf6b694591a4dc0"/>
    <p:sldId xmlns:r="http://schemas.openxmlformats.org/officeDocument/2006/relationships" id="258" r:id="Rb0ae74ed0193488f"/>
    <p:sldId xmlns:r="http://schemas.openxmlformats.org/officeDocument/2006/relationships" id="259" r:id="R03b3722ccaaf4473"/>
    <p:sldId xmlns:r="http://schemas.openxmlformats.org/officeDocument/2006/relationships" id="260" r:id="R928ffd0ddce64ae1"/>
    <p:sldId xmlns:r="http://schemas.openxmlformats.org/officeDocument/2006/relationships" id="261" r:id="R5bc01937d8c94317"/>
    <p:sldId xmlns:r="http://schemas.openxmlformats.org/officeDocument/2006/relationships" id="262" r:id="R4657a04031ac44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4053c3e3848d7" /><Relationship Type="http://schemas.openxmlformats.org/officeDocument/2006/relationships/slide" Target="/ppt/slides/slide1.xml" Id="R042412b2570d4e1e" /><Relationship Type="http://schemas.openxmlformats.org/officeDocument/2006/relationships/slide" Target="/ppt/slides/slide2.xml" Id="R3bf6b694591a4dc0" /><Relationship Type="http://schemas.openxmlformats.org/officeDocument/2006/relationships/slide" Target="/ppt/slides/slide3.xml" Id="Rb0ae74ed0193488f" /><Relationship Type="http://schemas.openxmlformats.org/officeDocument/2006/relationships/slide" Target="/ppt/slides/slide4.xml" Id="R03b3722ccaaf4473" /><Relationship Type="http://schemas.openxmlformats.org/officeDocument/2006/relationships/slide" Target="/ppt/slides/slide5.xml" Id="R928ffd0ddce64ae1" /><Relationship Type="http://schemas.openxmlformats.org/officeDocument/2006/relationships/slide" Target="/ppt/slides/slide6.xml" Id="R5bc01937d8c94317" /><Relationship Type="http://schemas.openxmlformats.org/officeDocument/2006/relationships/slide" Target="/ppt/slides/slide7.xml" Id="R4657a04031ac44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5ae72db424a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dc90240044e64" /><Relationship Type="http://schemas.openxmlformats.org/officeDocument/2006/relationships/theme" Target="/ppt/slideMasters/theme/theme1.xml" Id="R809ed260a8384a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dc90240044e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637773f8149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78ad52c9449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69c9c82be4b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4d01dc28d48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9fdc396ee4f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aac43844e49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0f9296e4a43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AUDATOBYGG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AUDATOBYGG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AUDATOBYGG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AUDATOBYGG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AUDATOBYGG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AUDATOBYGG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367 061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287 738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942 582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AUDATOBYGG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POVILAS VYSNIAUSKAS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AUDATOBYGG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936 723 500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AUDATOBYGG AS</a:t>
            </a:r>
          </a:p>
        </p:txBody>
      </p:sp>
    </p:spTree>
  </p:cSld>
  <p:clrMapOvr>
    <a:masterClrMapping xmlns:a="http://schemas.openxmlformats.org/drawingml/2006/main"/>
  </p:clrMapOvr>
</p:sld>
</file>