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bbd9783fb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97a7acfc24e86"/>
  </p:sldMasterIdLst>
  <p:sldIdLst>
    <p:sldId xmlns:r="http://schemas.openxmlformats.org/officeDocument/2006/relationships" id="256" r:id="R71402c5312554b6a"/>
    <p:sldId xmlns:r="http://schemas.openxmlformats.org/officeDocument/2006/relationships" id="257" r:id="Rd1f7e3b96cd74dd0"/>
    <p:sldId xmlns:r="http://schemas.openxmlformats.org/officeDocument/2006/relationships" id="258" r:id="R551e9ca1ba1148c0"/>
    <p:sldId xmlns:r="http://schemas.openxmlformats.org/officeDocument/2006/relationships" id="259" r:id="Read5f5f85a3a4d6d"/>
    <p:sldId xmlns:r="http://schemas.openxmlformats.org/officeDocument/2006/relationships" id="260" r:id="Rf62388cfd8f042ce"/>
    <p:sldId xmlns:r="http://schemas.openxmlformats.org/officeDocument/2006/relationships" id="261" r:id="R659d7edcf2834590"/>
    <p:sldId xmlns:r="http://schemas.openxmlformats.org/officeDocument/2006/relationships" id="262" r:id="R9b8faa256f02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97a7acfc24e86" /><Relationship Type="http://schemas.openxmlformats.org/officeDocument/2006/relationships/slide" Target="/ppt/slides/slide1.xml" Id="R71402c5312554b6a" /><Relationship Type="http://schemas.openxmlformats.org/officeDocument/2006/relationships/slide" Target="/ppt/slides/slide2.xml" Id="Rd1f7e3b96cd74dd0" /><Relationship Type="http://schemas.openxmlformats.org/officeDocument/2006/relationships/slide" Target="/ppt/slides/slide3.xml" Id="R551e9ca1ba1148c0" /><Relationship Type="http://schemas.openxmlformats.org/officeDocument/2006/relationships/slide" Target="/ppt/slides/slide4.xml" Id="Read5f5f85a3a4d6d" /><Relationship Type="http://schemas.openxmlformats.org/officeDocument/2006/relationships/slide" Target="/ppt/slides/slide5.xml" Id="Rf62388cfd8f042ce" /><Relationship Type="http://schemas.openxmlformats.org/officeDocument/2006/relationships/slide" Target="/ppt/slides/slide6.xml" Id="R659d7edcf2834590" /><Relationship Type="http://schemas.openxmlformats.org/officeDocument/2006/relationships/slide" Target="/ppt/slides/slide7.xml" Id="R9b8faa256f02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051eef8bc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4f1ad017f46d1" /><Relationship Type="http://schemas.openxmlformats.org/officeDocument/2006/relationships/theme" Target="/ppt/slideMasters/theme/theme1.xml" Id="Re83822c01ce9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4f1ad017f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a67ae8fd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f519ed9db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2be7941b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3d224c048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459ac90e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335064d0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efbc12e2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EDLU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21 786 101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EIDTANG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Edmunds 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