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8f643e935845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bb11c3dcbf49a0"/>
  </p:sldMasterIdLst>
  <p:sldIdLst>
    <p:sldId xmlns:r="http://schemas.openxmlformats.org/officeDocument/2006/relationships" id="256" r:id="Rb5fc7f5ab7914018"/>
    <p:sldId xmlns:r="http://schemas.openxmlformats.org/officeDocument/2006/relationships" id="257" r:id="R98d80b5a6a374cd3"/>
    <p:sldId xmlns:r="http://schemas.openxmlformats.org/officeDocument/2006/relationships" id="258" r:id="R83f7dcbbfa564657"/>
    <p:sldId xmlns:r="http://schemas.openxmlformats.org/officeDocument/2006/relationships" id="259" r:id="R5eb557f1cd504771"/>
    <p:sldId xmlns:r="http://schemas.openxmlformats.org/officeDocument/2006/relationships" id="260" r:id="R20ea5c0f34e2499f"/>
    <p:sldId xmlns:r="http://schemas.openxmlformats.org/officeDocument/2006/relationships" id="261" r:id="Re5fa0dd6c71e45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bb11c3dcbf49a0" /><Relationship Type="http://schemas.openxmlformats.org/officeDocument/2006/relationships/slide" Target="/ppt/slides/slide1.xml" Id="Rb5fc7f5ab7914018" /><Relationship Type="http://schemas.openxmlformats.org/officeDocument/2006/relationships/slide" Target="/ppt/slides/slide2.xml" Id="R98d80b5a6a374cd3" /><Relationship Type="http://schemas.openxmlformats.org/officeDocument/2006/relationships/slide" Target="/ppt/slides/slide3.xml" Id="R83f7dcbbfa564657" /><Relationship Type="http://schemas.openxmlformats.org/officeDocument/2006/relationships/slide" Target="/ppt/slides/slide4.xml" Id="R5eb557f1cd504771" /><Relationship Type="http://schemas.openxmlformats.org/officeDocument/2006/relationships/slide" Target="/ppt/slides/slide5.xml" Id="R20ea5c0f34e2499f" /><Relationship Type="http://schemas.openxmlformats.org/officeDocument/2006/relationships/slide" Target="/ppt/slides/slide6.xml" Id="Re5fa0dd6c71e45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946544475b4c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1bb085bcf4fec" /><Relationship Type="http://schemas.openxmlformats.org/officeDocument/2006/relationships/theme" Target="/ppt/slideMasters/theme/theme1.xml" Id="Rddde1efab9974d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f1bb085bcf4f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8fedeae2f46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896eb275047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484b5a2aa4a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b174e3a404a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e7578949e42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3e91db1f542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 GATE 46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936 729 967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