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c39c22fe1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8b24732904f12"/>
  </p:sldMasterIdLst>
  <p:sldIdLst>
    <p:sldId xmlns:r="http://schemas.openxmlformats.org/officeDocument/2006/relationships" id="256" r:id="R22754bf9c20c4b0d"/>
    <p:sldId xmlns:r="http://schemas.openxmlformats.org/officeDocument/2006/relationships" id="257" r:id="R595c32a6c4d44baa"/>
    <p:sldId xmlns:r="http://schemas.openxmlformats.org/officeDocument/2006/relationships" id="258" r:id="R187cb435c5994255"/>
    <p:sldId xmlns:r="http://schemas.openxmlformats.org/officeDocument/2006/relationships" id="259" r:id="R7c6866112e064a72"/>
    <p:sldId xmlns:r="http://schemas.openxmlformats.org/officeDocument/2006/relationships" id="260" r:id="R4b7d3b05b2d14bfe"/>
    <p:sldId xmlns:r="http://schemas.openxmlformats.org/officeDocument/2006/relationships" id="261" r:id="Rd1874769b68f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8b24732904f12" /><Relationship Type="http://schemas.openxmlformats.org/officeDocument/2006/relationships/slide" Target="/ppt/slides/slide1.xml" Id="R22754bf9c20c4b0d" /><Relationship Type="http://schemas.openxmlformats.org/officeDocument/2006/relationships/slide" Target="/ppt/slides/slide2.xml" Id="R595c32a6c4d44baa" /><Relationship Type="http://schemas.openxmlformats.org/officeDocument/2006/relationships/slide" Target="/ppt/slides/slide3.xml" Id="R187cb435c5994255" /><Relationship Type="http://schemas.openxmlformats.org/officeDocument/2006/relationships/slide" Target="/ppt/slides/slide4.xml" Id="R7c6866112e064a72" /><Relationship Type="http://schemas.openxmlformats.org/officeDocument/2006/relationships/slide" Target="/ppt/slides/slide5.xml" Id="R4b7d3b05b2d14bfe" /><Relationship Type="http://schemas.openxmlformats.org/officeDocument/2006/relationships/slide" Target="/ppt/slides/slide6.xml" Id="Rd1874769b68f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7acacd10c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caa56fd7842d8" /><Relationship Type="http://schemas.openxmlformats.org/officeDocument/2006/relationships/theme" Target="/ppt/slideMasters/theme/theme1.xml" Id="R826db3303788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caa56fd7842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e5908b830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78d9790d1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5e8b12635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cf4ae16ad44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547cfca21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c70e58f6b4e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