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d5322bdce8c4dd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8749e9936047b6"/>
  </p:sldMasterIdLst>
  <p:sldIdLst>
    <p:sldId xmlns:r="http://schemas.openxmlformats.org/officeDocument/2006/relationships" id="256" r:id="R9193de4997c74183"/>
    <p:sldId xmlns:r="http://schemas.openxmlformats.org/officeDocument/2006/relationships" id="257" r:id="Rd89eb0f23d984079"/>
    <p:sldId xmlns:r="http://schemas.openxmlformats.org/officeDocument/2006/relationships" id="258" r:id="R16db6e7208f3414c"/>
    <p:sldId xmlns:r="http://schemas.openxmlformats.org/officeDocument/2006/relationships" id="259" r:id="Rbfc8f2908aae4c9b"/>
    <p:sldId xmlns:r="http://schemas.openxmlformats.org/officeDocument/2006/relationships" id="260" r:id="R0678f7d523eb492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8749e9936047b6" /><Relationship Type="http://schemas.openxmlformats.org/officeDocument/2006/relationships/slide" Target="/ppt/slides/slide1.xml" Id="R9193de4997c74183" /><Relationship Type="http://schemas.openxmlformats.org/officeDocument/2006/relationships/slide" Target="/ppt/slides/slide2.xml" Id="Rd89eb0f23d984079" /><Relationship Type="http://schemas.openxmlformats.org/officeDocument/2006/relationships/slide" Target="/ppt/slides/slide3.xml" Id="R16db6e7208f3414c" /><Relationship Type="http://schemas.openxmlformats.org/officeDocument/2006/relationships/slide" Target="/ppt/slides/slide4.xml" Id="Rbfc8f2908aae4c9b" /><Relationship Type="http://schemas.openxmlformats.org/officeDocument/2006/relationships/slide" Target="/ppt/slides/slide5.xml" Id="R0678f7d523eb492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4ac882777d4f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f142fd2dfe4f5e" /><Relationship Type="http://schemas.openxmlformats.org/officeDocument/2006/relationships/theme" Target="/ppt/slideMasters/theme/theme1.xml" Id="Reb96f28bdcd043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f142fd2dfe4f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87df3ed383444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d0eb907d00496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aff978ae3f4c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83456a9fa1423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c9a0a1116241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DRØNN KULTURARENA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DRØNN KULTURARENA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DRØNN KULTURARENA ble etablert [år] og holder til i Halsanaustan.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DRØNN KULTURARENA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DRØNN KULTURARENA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DRØNN KULTURARENA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Landvegen 72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6680 Halsanaustan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post@dronn-kulturarena.com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936 734 871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DRØNN KULTURARENA</a:t>
            </a:r>
          </a:p>
        </p:txBody>
      </p:sp>
    </p:spTree>
  </p:cSld>
  <p:clrMapOvr>
    <a:masterClrMapping xmlns:a="http://schemas.openxmlformats.org/drawingml/2006/main"/>
  </p:clrMapOvr>
</p:sld>
</file>