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5c2e38add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1221c1fb74689"/>
  </p:sldMasterIdLst>
  <p:sldIdLst>
    <p:sldId xmlns:r="http://schemas.openxmlformats.org/officeDocument/2006/relationships" id="256" r:id="R9f0264ff22d940d1"/>
    <p:sldId xmlns:r="http://schemas.openxmlformats.org/officeDocument/2006/relationships" id="257" r:id="R7b31a268ffb54f4b"/>
    <p:sldId xmlns:r="http://schemas.openxmlformats.org/officeDocument/2006/relationships" id="258" r:id="R40d27f0f788744f3"/>
    <p:sldId xmlns:r="http://schemas.openxmlformats.org/officeDocument/2006/relationships" id="259" r:id="Rc2bf4928c0504ede"/>
    <p:sldId xmlns:r="http://schemas.openxmlformats.org/officeDocument/2006/relationships" id="260" r:id="R42d281d8e0584ba5"/>
    <p:sldId xmlns:r="http://schemas.openxmlformats.org/officeDocument/2006/relationships" id="261" r:id="R68413097d065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1221c1fb74689" /><Relationship Type="http://schemas.openxmlformats.org/officeDocument/2006/relationships/slide" Target="/ppt/slides/slide1.xml" Id="R9f0264ff22d940d1" /><Relationship Type="http://schemas.openxmlformats.org/officeDocument/2006/relationships/slide" Target="/ppt/slides/slide2.xml" Id="R7b31a268ffb54f4b" /><Relationship Type="http://schemas.openxmlformats.org/officeDocument/2006/relationships/slide" Target="/ppt/slides/slide3.xml" Id="R40d27f0f788744f3" /><Relationship Type="http://schemas.openxmlformats.org/officeDocument/2006/relationships/slide" Target="/ppt/slides/slide4.xml" Id="Rc2bf4928c0504ede" /><Relationship Type="http://schemas.openxmlformats.org/officeDocument/2006/relationships/slide" Target="/ppt/slides/slide5.xml" Id="R42d281d8e0584ba5" /><Relationship Type="http://schemas.openxmlformats.org/officeDocument/2006/relationships/slide" Target="/ppt/slides/slide6.xml" Id="R68413097d065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785527546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2427600124d07" /><Relationship Type="http://schemas.openxmlformats.org/officeDocument/2006/relationships/theme" Target="/ppt/slideMasters/theme/theme1.xml" Id="R2f7a9758ef7f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242760012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55d92516a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8c7bfc362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59d402221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cf2656c2e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3eb977853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ec3710edc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