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910ac8ee8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65d780b7c4869"/>
  </p:sldMasterIdLst>
  <p:sldIdLst>
    <p:sldId xmlns:r="http://schemas.openxmlformats.org/officeDocument/2006/relationships" id="256" r:id="R22a89a11c2b14574"/>
    <p:sldId xmlns:r="http://schemas.openxmlformats.org/officeDocument/2006/relationships" id="257" r:id="R91edd67cca6c49f1"/>
    <p:sldId xmlns:r="http://schemas.openxmlformats.org/officeDocument/2006/relationships" id="258" r:id="R8b6976f1f2b1460c"/>
    <p:sldId xmlns:r="http://schemas.openxmlformats.org/officeDocument/2006/relationships" id="259" r:id="Rb139a14c45924e06"/>
    <p:sldId xmlns:r="http://schemas.openxmlformats.org/officeDocument/2006/relationships" id="260" r:id="Rdf08f93894bd4844"/>
    <p:sldId xmlns:r="http://schemas.openxmlformats.org/officeDocument/2006/relationships" id="261" r:id="Rf21357ea5232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65d780b7c4869" /><Relationship Type="http://schemas.openxmlformats.org/officeDocument/2006/relationships/slide" Target="/ppt/slides/slide1.xml" Id="R22a89a11c2b14574" /><Relationship Type="http://schemas.openxmlformats.org/officeDocument/2006/relationships/slide" Target="/ppt/slides/slide2.xml" Id="R91edd67cca6c49f1" /><Relationship Type="http://schemas.openxmlformats.org/officeDocument/2006/relationships/slide" Target="/ppt/slides/slide3.xml" Id="R8b6976f1f2b1460c" /><Relationship Type="http://schemas.openxmlformats.org/officeDocument/2006/relationships/slide" Target="/ppt/slides/slide4.xml" Id="Rb139a14c45924e06" /><Relationship Type="http://schemas.openxmlformats.org/officeDocument/2006/relationships/slide" Target="/ppt/slides/slide5.xml" Id="Rdf08f93894bd4844" /><Relationship Type="http://schemas.openxmlformats.org/officeDocument/2006/relationships/slide" Target="/ppt/slides/slide6.xml" Id="Rf21357ea5232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80daf8935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a1b81c8a44cd7" /><Relationship Type="http://schemas.openxmlformats.org/officeDocument/2006/relationships/theme" Target="/ppt/slideMasters/theme/theme1.xml" Id="R7ee5f6b1f129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a1b81c8a4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a9c5418f9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c3feac9e6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8f27bcba2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2f5c74628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37978a6f348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7bb9f7d37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TOLLBODEN RESTAURANT OG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TOLLBODEN RESTAURANT OG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Grankollveien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