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e4e8e8442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89c062d374425"/>
  </p:sldMasterIdLst>
  <p:sldIdLst>
    <p:sldId xmlns:r="http://schemas.openxmlformats.org/officeDocument/2006/relationships" id="256" r:id="R06caee290b6b40f1"/>
    <p:sldId xmlns:r="http://schemas.openxmlformats.org/officeDocument/2006/relationships" id="257" r:id="R3f309c99d22442ac"/>
    <p:sldId xmlns:r="http://schemas.openxmlformats.org/officeDocument/2006/relationships" id="258" r:id="Rf4a1d41d89f04c3c"/>
    <p:sldId xmlns:r="http://schemas.openxmlformats.org/officeDocument/2006/relationships" id="259" r:id="R84e2225f48984e16"/>
    <p:sldId xmlns:r="http://schemas.openxmlformats.org/officeDocument/2006/relationships" id="260" r:id="R212e86cc755440bb"/>
    <p:sldId xmlns:r="http://schemas.openxmlformats.org/officeDocument/2006/relationships" id="261" r:id="R7ac7b985a8004bb2"/>
    <p:sldId xmlns:r="http://schemas.openxmlformats.org/officeDocument/2006/relationships" id="262" r:id="R407b8c1a1c5c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89c062d374425" /><Relationship Type="http://schemas.openxmlformats.org/officeDocument/2006/relationships/slide" Target="/ppt/slides/slide1.xml" Id="R06caee290b6b40f1" /><Relationship Type="http://schemas.openxmlformats.org/officeDocument/2006/relationships/slide" Target="/ppt/slides/slide2.xml" Id="R3f309c99d22442ac" /><Relationship Type="http://schemas.openxmlformats.org/officeDocument/2006/relationships/slide" Target="/ppt/slides/slide3.xml" Id="Rf4a1d41d89f04c3c" /><Relationship Type="http://schemas.openxmlformats.org/officeDocument/2006/relationships/slide" Target="/ppt/slides/slide4.xml" Id="R84e2225f48984e16" /><Relationship Type="http://schemas.openxmlformats.org/officeDocument/2006/relationships/slide" Target="/ppt/slides/slide5.xml" Id="R212e86cc755440bb" /><Relationship Type="http://schemas.openxmlformats.org/officeDocument/2006/relationships/slide" Target="/ppt/slides/slide6.xml" Id="R7ac7b985a8004bb2" /><Relationship Type="http://schemas.openxmlformats.org/officeDocument/2006/relationships/slide" Target="/ppt/slides/slide7.xml" Id="R407b8c1a1c5c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dd5d55d7e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712a5bf3a4907" /><Relationship Type="http://schemas.openxmlformats.org/officeDocument/2006/relationships/theme" Target="/ppt/slideMasters/theme/theme1.xml" Id="R887cad9ff65547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712a5bf3a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e3faeddc9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96c308ea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a9528017a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e2e28d3dd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d0a4cff25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ca6f15de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430c33bc1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STEP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STEP ACCOUNTING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EKETOPPEN 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936 738 397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STEP ACCOUNTING AS</a:t>
            </a:r>
          </a:p>
        </p:txBody>
      </p:sp>
    </p:spTree>
  </p:cSld>
  <p:clrMapOvr>
    <a:masterClrMapping xmlns:a="http://schemas.openxmlformats.org/drawingml/2006/main"/>
  </p:clrMapOvr>
</p:sld>
</file>