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b7009b67d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d14823c2648f3"/>
  </p:sldMasterIdLst>
  <p:sldIdLst>
    <p:sldId xmlns:r="http://schemas.openxmlformats.org/officeDocument/2006/relationships" id="256" r:id="R9bdde37027f1481d"/>
    <p:sldId xmlns:r="http://schemas.openxmlformats.org/officeDocument/2006/relationships" id="257" r:id="R09d3a70325014588"/>
    <p:sldId xmlns:r="http://schemas.openxmlformats.org/officeDocument/2006/relationships" id="258" r:id="R6d47b022142e4951"/>
    <p:sldId xmlns:r="http://schemas.openxmlformats.org/officeDocument/2006/relationships" id="259" r:id="Re21da7a23d424dee"/>
    <p:sldId xmlns:r="http://schemas.openxmlformats.org/officeDocument/2006/relationships" id="260" r:id="Rf02077e1d03642d7"/>
    <p:sldId xmlns:r="http://schemas.openxmlformats.org/officeDocument/2006/relationships" id="261" r:id="R55ff1c635106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d14823c2648f3" /><Relationship Type="http://schemas.openxmlformats.org/officeDocument/2006/relationships/slide" Target="/ppt/slides/slide1.xml" Id="R9bdde37027f1481d" /><Relationship Type="http://schemas.openxmlformats.org/officeDocument/2006/relationships/slide" Target="/ppt/slides/slide2.xml" Id="R09d3a70325014588" /><Relationship Type="http://schemas.openxmlformats.org/officeDocument/2006/relationships/slide" Target="/ppt/slides/slide3.xml" Id="R6d47b022142e4951" /><Relationship Type="http://schemas.openxmlformats.org/officeDocument/2006/relationships/slide" Target="/ppt/slides/slide4.xml" Id="Re21da7a23d424dee" /><Relationship Type="http://schemas.openxmlformats.org/officeDocument/2006/relationships/slide" Target="/ppt/slides/slide5.xml" Id="Rf02077e1d03642d7" /><Relationship Type="http://schemas.openxmlformats.org/officeDocument/2006/relationships/slide" Target="/ppt/slides/slide6.xml" Id="R55ff1c635106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246ebea22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cc8b490a4b4a" /><Relationship Type="http://schemas.openxmlformats.org/officeDocument/2006/relationships/theme" Target="/ppt/slideMasters/theme/theme1.xml" Id="Rcf8e1ceac0ac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acc8b490a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ad7b40fb6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737506f6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377c75e9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1fa04ceaa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c49df88d1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e05b4788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M.B.B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Vestbøvegen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936 739 199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M.B.B INVEST AS</a:t>
            </a:r>
          </a:p>
        </p:txBody>
      </p:sp>
    </p:spTree>
  </p:cSld>
  <p:clrMapOvr>
    <a:masterClrMapping xmlns:a="http://schemas.openxmlformats.org/drawingml/2006/main"/>
  </p:clrMapOvr>
</p:sld>
</file>