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f6fd791faa49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b890cb3834c05"/>
  </p:sldMasterIdLst>
  <p:sldIdLst>
    <p:sldId xmlns:r="http://schemas.openxmlformats.org/officeDocument/2006/relationships" id="256" r:id="Rcaca2ade164e4885"/>
    <p:sldId xmlns:r="http://schemas.openxmlformats.org/officeDocument/2006/relationships" id="257" r:id="R836f69c832c745e7"/>
    <p:sldId xmlns:r="http://schemas.openxmlformats.org/officeDocument/2006/relationships" id="258" r:id="R21fb6a5bbfd24061"/>
    <p:sldId xmlns:r="http://schemas.openxmlformats.org/officeDocument/2006/relationships" id="259" r:id="Re5e45110d3394eeb"/>
    <p:sldId xmlns:r="http://schemas.openxmlformats.org/officeDocument/2006/relationships" id="260" r:id="Ra13d27947ac3432f"/>
    <p:sldId xmlns:r="http://schemas.openxmlformats.org/officeDocument/2006/relationships" id="261" r:id="R304f82786af34671"/>
    <p:sldId xmlns:r="http://schemas.openxmlformats.org/officeDocument/2006/relationships" id="262" r:id="R43161d03c289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b890cb3834c05" /><Relationship Type="http://schemas.openxmlformats.org/officeDocument/2006/relationships/slide" Target="/ppt/slides/slide1.xml" Id="Rcaca2ade164e4885" /><Relationship Type="http://schemas.openxmlformats.org/officeDocument/2006/relationships/slide" Target="/ppt/slides/slide2.xml" Id="R836f69c832c745e7" /><Relationship Type="http://schemas.openxmlformats.org/officeDocument/2006/relationships/slide" Target="/ppt/slides/slide3.xml" Id="R21fb6a5bbfd24061" /><Relationship Type="http://schemas.openxmlformats.org/officeDocument/2006/relationships/slide" Target="/ppt/slides/slide4.xml" Id="Re5e45110d3394eeb" /><Relationship Type="http://schemas.openxmlformats.org/officeDocument/2006/relationships/slide" Target="/ppt/slides/slide5.xml" Id="Ra13d27947ac3432f" /><Relationship Type="http://schemas.openxmlformats.org/officeDocument/2006/relationships/slide" Target="/ppt/slides/slide6.xml" Id="R304f82786af34671" /><Relationship Type="http://schemas.openxmlformats.org/officeDocument/2006/relationships/slide" Target="/ppt/slides/slide7.xml" Id="R43161d03c289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e0f6ed8bd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8080b0e3747b3" /><Relationship Type="http://schemas.openxmlformats.org/officeDocument/2006/relationships/theme" Target="/ppt/slideMasters/theme/theme1.xml" Id="R5af4484ea2ff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8080b0e37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685352baf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6fe1180a342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20320be24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a3772e6a1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f795b259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3ad2fb299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3c618284f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GRENSEN SKO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SKO DRIFT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140 396 459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12 405 975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7 893 184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13 735 072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69 475 260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81 95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GRENSEN SKO DRIFT AS</a:t>
            </a:r>
          </a:p>
        </p:txBody>
      </p:sp>
    </p:spTree>
  </p:cSld>
  <p:clrMapOvr>
    <a:masterClrMapping xmlns:a="http://schemas.openxmlformats.org/drawingml/2006/main"/>
  </p:clrMapOvr>
</p:sld>
</file>