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8f8e79eb01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d6a2894024682"/>
  </p:sldMasterIdLst>
  <p:sldIdLst>
    <p:sldId xmlns:r="http://schemas.openxmlformats.org/officeDocument/2006/relationships" id="256" r:id="Rc0e6c2fe37a9459c"/>
    <p:sldId xmlns:r="http://schemas.openxmlformats.org/officeDocument/2006/relationships" id="257" r:id="R098b7e49eac34040"/>
    <p:sldId xmlns:r="http://schemas.openxmlformats.org/officeDocument/2006/relationships" id="258" r:id="R56afbdf1ec1d4631"/>
    <p:sldId xmlns:r="http://schemas.openxmlformats.org/officeDocument/2006/relationships" id="259" r:id="Rd6e8dd8577f6495d"/>
    <p:sldId xmlns:r="http://schemas.openxmlformats.org/officeDocument/2006/relationships" id="260" r:id="R5fac37584c05464f"/>
    <p:sldId xmlns:r="http://schemas.openxmlformats.org/officeDocument/2006/relationships" id="261" r:id="Rf6aff06ae83f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d6a2894024682" /><Relationship Type="http://schemas.openxmlformats.org/officeDocument/2006/relationships/slide" Target="/ppt/slides/slide1.xml" Id="Rc0e6c2fe37a9459c" /><Relationship Type="http://schemas.openxmlformats.org/officeDocument/2006/relationships/slide" Target="/ppt/slides/slide2.xml" Id="R098b7e49eac34040" /><Relationship Type="http://schemas.openxmlformats.org/officeDocument/2006/relationships/slide" Target="/ppt/slides/slide3.xml" Id="R56afbdf1ec1d4631" /><Relationship Type="http://schemas.openxmlformats.org/officeDocument/2006/relationships/slide" Target="/ppt/slides/slide4.xml" Id="Rd6e8dd8577f6495d" /><Relationship Type="http://schemas.openxmlformats.org/officeDocument/2006/relationships/slide" Target="/ppt/slides/slide5.xml" Id="R5fac37584c05464f" /><Relationship Type="http://schemas.openxmlformats.org/officeDocument/2006/relationships/slide" Target="/ppt/slides/slide6.xml" Id="Rf6aff06ae83f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6a628b0cb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339e6112245f0" /><Relationship Type="http://schemas.openxmlformats.org/officeDocument/2006/relationships/theme" Target="/ppt/slideMasters/theme/theme1.xml" Id="R6f0df43057ef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339e61122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f17dd71eb42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25fe19092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c5c6cd0f0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028b21638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398e7e1eb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28b8ead87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ADRENALIN 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Skogliveien 4G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936 749 623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