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a7d97cf22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60c3157e444b5"/>
  </p:sldMasterIdLst>
  <p:sldIdLst>
    <p:sldId xmlns:r="http://schemas.openxmlformats.org/officeDocument/2006/relationships" id="256" r:id="R00638721882f401c"/>
    <p:sldId xmlns:r="http://schemas.openxmlformats.org/officeDocument/2006/relationships" id="257" r:id="R76e3338919694b91"/>
    <p:sldId xmlns:r="http://schemas.openxmlformats.org/officeDocument/2006/relationships" id="258" r:id="R15b8f08ba2424b2c"/>
    <p:sldId xmlns:r="http://schemas.openxmlformats.org/officeDocument/2006/relationships" id="259" r:id="R8a961837d31d4878"/>
    <p:sldId xmlns:r="http://schemas.openxmlformats.org/officeDocument/2006/relationships" id="260" r:id="R89ccf86d2d84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0c3157e444b5" /><Relationship Type="http://schemas.openxmlformats.org/officeDocument/2006/relationships/slide" Target="/ppt/slides/slide1.xml" Id="R00638721882f401c" /><Relationship Type="http://schemas.openxmlformats.org/officeDocument/2006/relationships/slide" Target="/ppt/slides/slide2.xml" Id="R76e3338919694b91" /><Relationship Type="http://schemas.openxmlformats.org/officeDocument/2006/relationships/slide" Target="/ppt/slides/slide3.xml" Id="R15b8f08ba2424b2c" /><Relationship Type="http://schemas.openxmlformats.org/officeDocument/2006/relationships/slide" Target="/ppt/slides/slide4.xml" Id="R8a961837d31d4878" /><Relationship Type="http://schemas.openxmlformats.org/officeDocument/2006/relationships/slide" Target="/ppt/slides/slide5.xml" Id="R89ccf86d2d84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f037d1f56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69f99b9447ae" /><Relationship Type="http://schemas.openxmlformats.org/officeDocument/2006/relationships/theme" Target="/ppt/slideMasters/theme/theme1.xml" Id="R7e58e6772aa9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769f99b94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426c091b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101faef8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8337e8d7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192b914c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4c8b2147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NO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936 749 623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