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b421d8230e46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db536b086e488a"/>
  </p:sldMasterIdLst>
  <p:sldIdLst>
    <p:sldId xmlns:r="http://schemas.openxmlformats.org/officeDocument/2006/relationships" id="256" r:id="R1a719fc459e8423e"/>
    <p:sldId xmlns:r="http://schemas.openxmlformats.org/officeDocument/2006/relationships" id="257" r:id="Rc93b983168194786"/>
    <p:sldId xmlns:r="http://schemas.openxmlformats.org/officeDocument/2006/relationships" id="258" r:id="R89a5fb4248cf4972"/>
    <p:sldId xmlns:r="http://schemas.openxmlformats.org/officeDocument/2006/relationships" id="259" r:id="R5ec30d8e00e343c3"/>
    <p:sldId xmlns:r="http://schemas.openxmlformats.org/officeDocument/2006/relationships" id="260" r:id="Rf38998cfcd0c4dc3"/>
    <p:sldId xmlns:r="http://schemas.openxmlformats.org/officeDocument/2006/relationships" id="261" r:id="Rab53a20c6fb347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b536b086e488a" /><Relationship Type="http://schemas.openxmlformats.org/officeDocument/2006/relationships/slide" Target="/ppt/slides/slide1.xml" Id="R1a719fc459e8423e" /><Relationship Type="http://schemas.openxmlformats.org/officeDocument/2006/relationships/slide" Target="/ppt/slides/slide2.xml" Id="Rc93b983168194786" /><Relationship Type="http://schemas.openxmlformats.org/officeDocument/2006/relationships/slide" Target="/ppt/slides/slide3.xml" Id="R89a5fb4248cf4972" /><Relationship Type="http://schemas.openxmlformats.org/officeDocument/2006/relationships/slide" Target="/ppt/slides/slide4.xml" Id="R5ec30d8e00e343c3" /><Relationship Type="http://schemas.openxmlformats.org/officeDocument/2006/relationships/slide" Target="/ppt/slides/slide5.xml" Id="Rf38998cfcd0c4dc3" /><Relationship Type="http://schemas.openxmlformats.org/officeDocument/2006/relationships/slide" Target="/ppt/slides/slide6.xml" Id="Rab53a20c6fb347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c101f7f6b4b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f7684fb984250" /><Relationship Type="http://schemas.openxmlformats.org/officeDocument/2006/relationships/theme" Target="/ppt/slideMasters/theme/theme1.xml" Id="Rf4c78088871b4d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0f7684fb9842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535dc161f41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8cd43e4b64d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d74b85a394c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c1c46dbf942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fb062311a49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ae9823e154f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54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936 765 688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