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ea0ec2b45c48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373b3a6b5f404b"/>
  </p:sldMasterIdLst>
  <p:sldIdLst>
    <p:sldId xmlns:r="http://schemas.openxmlformats.org/officeDocument/2006/relationships" id="256" r:id="R0154a88ade5d41ba"/>
    <p:sldId xmlns:r="http://schemas.openxmlformats.org/officeDocument/2006/relationships" id="257" r:id="R7db956e03d7e438d"/>
    <p:sldId xmlns:r="http://schemas.openxmlformats.org/officeDocument/2006/relationships" id="258" r:id="Re4b6ade5dff14d5f"/>
    <p:sldId xmlns:r="http://schemas.openxmlformats.org/officeDocument/2006/relationships" id="259" r:id="R93474afe9b7c466e"/>
    <p:sldId xmlns:r="http://schemas.openxmlformats.org/officeDocument/2006/relationships" id="260" r:id="R03371f67977e43be"/>
    <p:sldId xmlns:r="http://schemas.openxmlformats.org/officeDocument/2006/relationships" id="261" r:id="Reec17e5fdbff4943"/>
    <p:sldId xmlns:r="http://schemas.openxmlformats.org/officeDocument/2006/relationships" id="262" r:id="Rd4834be2aa1a4a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73b3a6b5f404b" /><Relationship Type="http://schemas.openxmlformats.org/officeDocument/2006/relationships/slide" Target="/ppt/slides/slide1.xml" Id="R0154a88ade5d41ba" /><Relationship Type="http://schemas.openxmlformats.org/officeDocument/2006/relationships/slide" Target="/ppt/slides/slide2.xml" Id="R7db956e03d7e438d" /><Relationship Type="http://schemas.openxmlformats.org/officeDocument/2006/relationships/slide" Target="/ppt/slides/slide3.xml" Id="Re4b6ade5dff14d5f" /><Relationship Type="http://schemas.openxmlformats.org/officeDocument/2006/relationships/slide" Target="/ppt/slides/slide4.xml" Id="R93474afe9b7c466e" /><Relationship Type="http://schemas.openxmlformats.org/officeDocument/2006/relationships/slide" Target="/ppt/slides/slide5.xml" Id="R03371f67977e43be" /><Relationship Type="http://schemas.openxmlformats.org/officeDocument/2006/relationships/slide" Target="/ppt/slides/slide6.xml" Id="Reec17e5fdbff4943" /><Relationship Type="http://schemas.openxmlformats.org/officeDocument/2006/relationships/slide" Target="/ppt/slides/slide7.xml" Id="Rd4834be2aa1a4a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afc849ba24e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8c127a0764fef" /><Relationship Type="http://schemas.openxmlformats.org/officeDocument/2006/relationships/theme" Target="/ppt/slideMasters/theme/theme1.xml" Id="R2478947aff9343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78c127a0764f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2e552a78d4d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431b082fa4a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3165b0bb94b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4253a4f634b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87aa42cbc48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8afaf583145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7de98dc284d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RESORT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1 468 844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−865 877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15 136 248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SKOGSTAD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54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936 765 688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