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a4c6577e0d4c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d11ad6e9874abf"/>
  </p:sldMasterIdLst>
  <p:sldIdLst>
    <p:sldId xmlns:r="http://schemas.openxmlformats.org/officeDocument/2006/relationships" id="256" r:id="Rbf92ecf1c1a74b74"/>
    <p:sldId xmlns:r="http://schemas.openxmlformats.org/officeDocument/2006/relationships" id="257" r:id="R4aed077f53cf4cec"/>
    <p:sldId xmlns:r="http://schemas.openxmlformats.org/officeDocument/2006/relationships" id="258" r:id="R3d4e84dbfb6142dd"/>
    <p:sldId xmlns:r="http://schemas.openxmlformats.org/officeDocument/2006/relationships" id="259" r:id="R1f8266ac87a74a8d"/>
    <p:sldId xmlns:r="http://schemas.openxmlformats.org/officeDocument/2006/relationships" id="260" r:id="R62d2d68b6fa848fd"/>
    <p:sldId xmlns:r="http://schemas.openxmlformats.org/officeDocument/2006/relationships" id="261" r:id="Refef7ff681dc48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d11ad6e9874abf" /><Relationship Type="http://schemas.openxmlformats.org/officeDocument/2006/relationships/slide" Target="/ppt/slides/slide1.xml" Id="Rbf92ecf1c1a74b74" /><Relationship Type="http://schemas.openxmlformats.org/officeDocument/2006/relationships/slide" Target="/ppt/slides/slide2.xml" Id="R4aed077f53cf4cec" /><Relationship Type="http://schemas.openxmlformats.org/officeDocument/2006/relationships/slide" Target="/ppt/slides/slide3.xml" Id="R3d4e84dbfb6142dd" /><Relationship Type="http://schemas.openxmlformats.org/officeDocument/2006/relationships/slide" Target="/ppt/slides/slide4.xml" Id="R1f8266ac87a74a8d" /><Relationship Type="http://schemas.openxmlformats.org/officeDocument/2006/relationships/slide" Target="/ppt/slides/slide5.xml" Id="R62d2d68b6fa848fd" /><Relationship Type="http://schemas.openxmlformats.org/officeDocument/2006/relationships/slide" Target="/ppt/slides/slide6.xml" Id="Refef7ff681dc48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e50c2ceb9145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41434f39384b0a" /><Relationship Type="http://schemas.openxmlformats.org/officeDocument/2006/relationships/theme" Target="/ppt/slideMasters/theme/theme1.xml" Id="R4e46d70b105846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41434f39384b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a801e2a6c04c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0b0ff036294d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14daba31724f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eb0945254549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613d8e597d48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7bc3d6034c42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NIMBUS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NIMBUS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NIMBUS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NIMBUS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NIMBUS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NIMBUS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936 775 365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NIMBUS REGNSKAP AS</a:t>
            </a:r>
          </a:p>
        </p:txBody>
      </p:sp>
    </p:spTree>
  </p:cSld>
  <p:clrMapOvr>
    <a:masterClrMapping xmlns:a="http://schemas.openxmlformats.org/drawingml/2006/main"/>
  </p:clrMapOvr>
</p:sld>
</file>